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5" r:id="rId3"/>
    <p:sldId id="264" r:id="rId4"/>
    <p:sldId id="266" r:id="rId5"/>
    <p:sldId id="263" r:id="rId6"/>
    <p:sldId id="259" r:id="rId7"/>
    <p:sldId id="261" r:id="rId8"/>
    <p:sldId id="267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FF5"/>
    <a:srgbClr val="ECEE92"/>
    <a:srgbClr val="FFCCFF"/>
    <a:srgbClr val="99FFCC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5DC8E-3657-41A2-B21B-84C1D5B0194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9D9F38-45C0-43FC-ABFE-E1EB149FDF9B}">
      <dgm:prSet phldrT="[Texte]" custT="1"/>
      <dgm:spPr>
        <a:solidFill>
          <a:srgbClr val="99FFCC"/>
        </a:solidFill>
      </dgm:spPr>
      <dgm:t>
        <a:bodyPr/>
        <a:lstStyle/>
        <a:p>
          <a:pPr marL="2062163" indent="-2062163">
            <a:buFont typeface="+mj-lt"/>
            <a:buAutoNum type="arabicPeriod"/>
          </a:pPr>
          <a:r>
            <a:rPr lang="fr-FR" sz="2400" dirty="0"/>
            <a:t>CHAPITRE 1 : Cadre conceptuel</a:t>
          </a:r>
        </a:p>
      </dgm:t>
    </dgm:pt>
    <dgm:pt modelId="{32A94AA4-8BBD-4382-870C-B603808D2E77}" type="parTrans" cxnId="{EB187E77-CA99-4006-9172-AF62020AE664}">
      <dgm:prSet/>
      <dgm:spPr/>
      <dgm:t>
        <a:bodyPr/>
        <a:lstStyle/>
        <a:p>
          <a:endParaRPr lang="fr-FR"/>
        </a:p>
      </dgm:t>
    </dgm:pt>
    <dgm:pt modelId="{D06EBB32-EE3B-492A-A966-8F65F2911264}" type="sibTrans" cxnId="{EB187E77-CA99-4006-9172-AF62020AE664}">
      <dgm:prSet/>
      <dgm:spPr/>
      <dgm:t>
        <a:bodyPr/>
        <a:lstStyle/>
        <a:p>
          <a:endParaRPr lang="fr-FR"/>
        </a:p>
      </dgm:t>
    </dgm:pt>
    <dgm:pt modelId="{FFB45ABC-A2CA-4C00-8B32-57D8BEB01ABD}">
      <dgm:prSet custT="1"/>
      <dgm:spPr>
        <a:solidFill>
          <a:srgbClr val="FFCCFF"/>
        </a:solidFill>
      </dgm:spPr>
      <dgm:t>
        <a:bodyPr/>
        <a:lstStyle/>
        <a:p>
          <a:pPr marL="2062163" indent="-2062163"/>
          <a:r>
            <a:rPr lang="fr-FR" sz="2400" dirty="0"/>
            <a:t>CHAPITRE 2 : Planification et organisation</a:t>
          </a:r>
        </a:p>
      </dgm:t>
    </dgm:pt>
    <dgm:pt modelId="{E38B5842-AD6D-4F02-B3A5-2FAE9A9A6D0E}" type="parTrans" cxnId="{0F5ADECE-A3D5-4A6B-8469-15D9611D7F12}">
      <dgm:prSet/>
      <dgm:spPr/>
      <dgm:t>
        <a:bodyPr/>
        <a:lstStyle/>
        <a:p>
          <a:endParaRPr lang="fr-FR"/>
        </a:p>
      </dgm:t>
    </dgm:pt>
    <dgm:pt modelId="{F420B4CE-49E6-48A3-921A-C7FFE2C0E13A}" type="sibTrans" cxnId="{0F5ADECE-A3D5-4A6B-8469-15D9611D7F12}">
      <dgm:prSet/>
      <dgm:spPr/>
      <dgm:t>
        <a:bodyPr/>
        <a:lstStyle/>
        <a:p>
          <a:endParaRPr lang="fr-FR"/>
        </a:p>
      </dgm:t>
    </dgm:pt>
    <dgm:pt modelId="{9663CF15-8E3A-4450-B630-24F0AB5D5C55}">
      <dgm:prSet custT="1"/>
      <dgm:spPr>
        <a:solidFill>
          <a:srgbClr val="ECEE92"/>
        </a:solidFill>
      </dgm:spPr>
      <dgm:t>
        <a:bodyPr/>
        <a:lstStyle/>
        <a:p>
          <a:pPr marL="2062163" indent="-2062163"/>
          <a:r>
            <a:rPr lang="fr-FR" sz="2400" dirty="0"/>
            <a:t>CHAPITRE 3 : Scénarisation et mise en œuvre</a:t>
          </a:r>
        </a:p>
      </dgm:t>
    </dgm:pt>
    <dgm:pt modelId="{A93D8ABE-4A8C-4852-9830-E3E2BDDE0081}" type="parTrans" cxnId="{7A279B17-7B4E-47AF-A140-9CF6784D3472}">
      <dgm:prSet/>
      <dgm:spPr/>
      <dgm:t>
        <a:bodyPr/>
        <a:lstStyle/>
        <a:p>
          <a:endParaRPr lang="fr-FR"/>
        </a:p>
      </dgm:t>
    </dgm:pt>
    <dgm:pt modelId="{ED8FD3B2-98E2-41EF-876F-4F0BEF1AD1F4}" type="sibTrans" cxnId="{7A279B17-7B4E-47AF-A140-9CF6784D3472}">
      <dgm:prSet/>
      <dgm:spPr/>
      <dgm:t>
        <a:bodyPr/>
        <a:lstStyle/>
        <a:p>
          <a:endParaRPr lang="fr-FR"/>
        </a:p>
      </dgm:t>
    </dgm:pt>
    <dgm:pt modelId="{694EB978-1F8B-4159-A273-41A2573CA190}">
      <dgm:prSet custT="1"/>
      <dgm:spPr>
        <a:solidFill>
          <a:srgbClr val="C7DFF5"/>
        </a:solidFill>
      </dgm:spPr>
      <dgm:t>
        <a:bodyPr/>
        <a:lstStyle/>
        <a:p>
          <a:pPr marL="2062163" indent="-2062163"/>
          <a:r>
            <a:rPr lang="fr-FR" sz="2400" dirty="0"/>
            <a:t>CHAPITRE 4 : Réalisation de projets thématiques</a:t>
          </a:r>
        </a:p>
      </dgm:t>
    </dgm:pt>
    <dgm:pt modelId="{9A7F7848-D45B-4F17-906D-41AFEBB38CEE}" type="parTrans" cxnId="{C2F8C232-3EEB-4523-8A86-FACC801FF1F9}">
      <dgm:prSet/>
      <dgm:spPr/>
      <dgm:t>
        <a:bodyPr/>
        <a:lstStyle/>
        <a:p>
          <a:endParaRPr lang="fr-FR"/>
        </a:p>
      </dgm:t>
    </dgm:pt>
    <dgm:pt modelId="{496DDB1C-B184-4A82-BCE3-A9AE6352B2FD}" type="sibTrans" cxnId="{C2F8C232-3EEB-4523-8A86-FACC801FF1F9}">
      <dgm:prSet/>
      <dgm:spPr/>
      <dgm:t>
        <a:bodyPr/>
        <a:lstStyle/>
        <a:p>
          <a:endParaRPr lang="fr-FR"/>
        </a:p>
      </dgm:t>
    </dgm:pt>
    <dgm:pt modelId="{28EA836F-4CCE-440B-A01F-0183F8ABAE59}">
      <dgm:prSet phldrT="[Texte]" custT="1"/>
      <dgm:spPr>
        <a:solidFill>
          <a:srgbClr val="002060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fr-FR" sz="2400" b="1" dirty="0">
              <a:solidFill>
                <a:schemeClr val="bg1"/>
              </a:solidFill>
            </a:rPr>
            <a:t>La classe inversée</a:t>
          </a:r>
        </a:p>
      </dgm:t>
    </dgm:pt>
    <dgm:pt modelId="{D49417F6-3CCB-4118-B6EB-B92F04D76915}" type="parTrans" cxnId="{BB0C3D85-CAFB-41DB-92E4-B59192250C9A}">
      <dgm:prSet/>
      <dgm:spPr/>
      <dgm:t>
        <a:bodyPr/>
        <a:lstStyle/>
        <a:p>
          <a:endParaRPr lang="fr-FR"/>
        </a:p>
      </dgm:t>
    </dgm:pt>
    <dgm:pt modelId="{83E6A76F-CA54-4E4E-AA2B-C53952BD35E7}" type="sibTrans" cxnId="{BB0C3D85-CAFB-41DB-92E4-B59192250C9A}">
      <dgm:prSet/>
      <dgm:spPr/>
      <dgm:t>
        <a:bodyPr/>
        <a:lstStyle/>
        <a:p>
          <a:endParaRPr lang="fr-FR"/>
        </a:p>
      </dgm:t>
    </dgm:pt>
    <dgm:pt modelId="{CB450445-E325-4C23-A170-B0A1DEB93864}" type="pres">
      <dgm:prSet presAssocID="{5855DC8E-3657-41A2-B21B-84C1D5B01948}" presName="vert0" presStyleCnt="0">
        <dgm:presLayoutVars>
          <dgm:dir/>
          <dgm:animOne val="branch"/>
          <dgm:animLvl val="lvl"/>
        </dgm:presLayoutVars>
      </dgm:prSet>
      <dgm:spPr/>
    </dgm:pt>
    <dgm:pt modelId="{994E29B0-B2CF-4DFF-AC5B-1DAA1E327A1F}" type="pres">
      <dgm:prSet presAssocID="{28EA836F-4CCE-440B-A01F-0183F8ABAE59}" presName="thickLine" presStyleLbl="alignNode1" presStyleIdx="0" presStyleCnt="1"/>
      <dgm:spPr/>
    </dgm:pt>
    <dgm:pt modelId="{0C531A3B-9CC9-4FE6-89FE-526004968735}" type="pres">
      <dgm:prSet presAssocID="{28EA836F-4CCE-440B-A01F-0183F8ABAE59}" presName="horz1" presStyleCnt="0"/>
      <dgm:spPr/>
    </dgm:pt>
    <dgm:pt modelId="{CB38771D-A94A-49B1-8873-4C51F3315EEE}" type="pres">
      <dgm:prSet presAssocID="{28EA836F-4CCE-440B-A01F-0183F8ABAE59}" presName="tx1" presStyleLbl="revTx" presStyleIdx="0" presStyleCnt="5" custScaleX="143106" custScaleY="79621"/>
      <dgm:spPr/>
    </dgm:pt>
    <dgm:pt modelId="{E90D70B4-8CD2-4F02-BD01-214C43A9B7BE}" type="pres">
      <dgm:prSet presAssocID="{28EA836F-4CCE-440B-A01F-0183F8ABAE59}" presName="vert1" presStyleCnt="0"/>
      <dgm:spPr/>
    </dgm:pt>
    <dgm:pt modelId="{9C80A8FE-A8F3-4281-ADE4-9754B707FCB0}" type="pres">
      <dgm:prSet presAssocID="{DF9D9F38-45C0-43FC-ABFE-E1EB149FDF9B}" presName="vertSpace2a" presStyleCnt="0"/>
      <dgm:spPr/>
    </dgm:pt>
    <dgm:pt modelId="{8DF32CD4-23BD-46CD-9921-98D36E9045C3}" type="pres">
      <dgm:prSet presAssocID="{DF9D9F38-45C0-43FC-ABFE-E1EB149FDF9B}" presName="horz2" presStyleCnt="0"/>
      <dgm:spPr/>
    </dgm:pt>
    <dgm:pt modelId="{60EEF3D6-F212-4D89-93E9-24A25E8691A4}" type="pres">
      <dgm:prSet presAssocID="{DF9D9F38-45C0-43FC-ABFE-E1EB149FDF9B}" presName="horzSpace2" presStyleCnt="0"/>
      <dgm:spPr/>
    </dgm:pt>
    <dgm:pt modelId="{47915A95-6F6A-4A92-B90C-67759051A778}" type="pres">
      <dgm:prSet presAssocID="{DF9D9F38-45C0-43FC-ABFE-E1EB149FDF9B}" presName="tx2" presStyleLbl="revTx" presStyleIdx="1" presStyleCnt="5" custScaleX="147422" custScaleY="14770"/>
      <dgm:spPr/>
    </dgm:pt>
    <dgm:pt modelId="{F11A0774-CE39-40A3-A44C-3F874B6A8864}" type="pres">
      <dgm:prSet presAssocID="{DF9D9F38-45C0-43FC-ABFE-E1EB149FDF9B}" presName="vert2" presStyleCnt="0"/>
      <dgm:spPr/>
    </dgm:pt>
    <dgm:pt modelId="{07C39F5E-21CA-4AEF-9348-3C133AE03DB6}" type="pres">
      <dgm:prSet presAssocID="{DF9D9F38-45C0-43FC-ABFE-E1EB149FDF9B}" presName="thinLine2b" presStyleLbl="callout" presStyleIdx="0" presStyleCnt="4"/>
      <dgm:spPr/>
    </dgm:pt>
    <dgm:pt modelId="{D9BA57A5-D59B-4AC8-BE0A-39EF707A9387}" type="pres">
      <dgm:prSet presAssocID="{DF9D9F38-45C0-43FC-ABFE-E1EB149FDF9B}" presName="vertSpace2b" presStyleCnt="0"/>
      <dgm:spPr/>
    </dgm:pt>
    <dgm:pt modelId="{2DCFF546-6D14-40F4-8B2A-C3F9B17684E5}" type="pres">
      <dgm:prSet presAssocID="{FFB45ABC-A2CA-4C00-8B32-57D8BEB01ABD}" presName="horz2" presStyleCnt="0"/>
      <dgm:spPr/>
    </dgm:pt>
    <dgm:pt modelId="{8F8416DA-DCC7-46A3-940E-D62AFC13F529}" type="pres">
      <dgm:prSet presAssocID="{FFB45ABC-A2CA-4C00-8B32-57D8BEB01ABD}" presName="horzSpace2" presStyleCnt="0"/>
      <dgm:spPr/>
    </dgm:pt>
    <dgm:pt modelId="{A7322215-C2C8-46A0-92E5-BF527D3566F3}" type="pres">
      <dgm:prSet presAssocID="{FFB45ABC-A2CA-4C00-8B32-57D8BEB01ABD}" presName="tx2" presStyleLbl="revTx" presStyleIdx="2" presStyleCnt="5" custScaleX="147422" custScaleY="14770"/>
      <dgm:spPr/>
    </dgm:pt>
    <dgm:pt modelId="{9A2DE6CD-D10E-46E2-AFD6-DAC3F8E7CAA7}" type="pres">
      <dgm:prSet presAssocID="{FFB45ABC-A2CA-4C00-8B32-57D8BEB01ABD}" presName="vert2" presStyleCnt="0"/>
      <dgm:spPr/>
    </dgm:pt>
    <dgm:pt modelId="{80187D94-22E2-4400-A423-5D35366062D1}" type="pres">
      <dgm:prSet presAssocID="{FFB45ABC-A2CA-4C00-8B32-57D8BEB01ABD}" presName="thinLine2b" presStyleLbl="callout" presStyleIdx="1" presStyleCnt="4"/>
      <dgm:spPr/>
    </dgm:pt>
    <dgm:pt modelId="{1C3F664E-28E1-4BB4-A784-B476EB2A68A9}" type="pres">
      <dgm:prSet presAssocID="{FFB45ABC-A2CA-4C00-8B32-57D8BEB01ABD}" presName="vertSpace2b" presStyleCnt="0"/>
      <dgm:spPr/>
    </dgm:pt>
    <dgm:pt modelId="{AB2C7BAF-E833-4D7E-BC22-B7885533592E}" type="pres">
      <dgm:prSet presAssocID="{9663CF15-8E3A-4450-B630-24F0AB5D5C55}" presName="horz2" presStyleCnt="0"/>
      <dgm:spPr/>
    </dgm:pt>
    <dgm:pt modelId="{FFFC61A3-2FF8-46DC-A05D-28BA4DF731F5}" type="pres">
      <dgm:prSet presAssocID="{9663CF15-8E3A-4450-B630-24F0AB5D5C55}" presName="horzSpace2" presStyleCnt="0"/>
      <dgm:spPr/>
    </dgm:pt>
    <dgm:pt modelId="{A82213F3-661C-4698-8506-33181E63DFF6}" type="pres">
      <dgm:prSet presAssocID="{9663CF15-8E3A-4450-B630-24F0AB5D5C55}" presName="tx2" presStyleLbl="revTx" presStyleIdx="3" presStyleCnt="5" custScaleX="147422" custScaleY="14770"/>
      <dgm:spPr/>
    </dgm:pt>
    <dgm:pt modelId="{5325BC8B-DF00-4504-89BD-6C92DFF2291B}" type="pres">
      <dgm:prSet presAssocID="{9663CF15-8E3A-4450-B630-24F0AB5D5C55}" presName="vert2" presStyleCnt="0"/>
      <dgm:spPr/>
    </dgm:pt>
    <dgm:pt modelId="{C9A99443-C9FF-4DBB-8400-DE687210B02B}" type="pres">
      <dgm:prSet presAssocID="{9663CF15-8E3A-4450-B630-24F0AB5D5C55}" presName="thinLine2b" presStyleLbl="callout" presStyleIdx="2" presStyleCnt="4"/>
      <dgm:spPr/>
    </dgm:pt>
    <dgm:pt modelId="{4F2BC60E-BDAF-482C-A1FB-E44CB16DAD30}" type="pres">
      <dgm:prSet presAssocID="{9663CF15-8E3A-4450-B630-24F0AB5D5C55}" presName="vertSpace2b" presStyleCnt="0"/>
      <dgm:spPr/>
    </dgm:pt>
    <dgm:pt modelId="{5E031275-EF48-4CA2-ACCC-01FD9D243F92}" type="pres">
      <dgm:prSet presAssocID="{694EB978-1F8B-4159-A273-41A2573CA190}" presName="horz2" presStyleCnt="0"/>
      <dgm:spPr/>
    </dgm:pt>
    <dgm:pt modelId="{0D819884-5880-4E4A-BBAC-3542B44A9363}" type="pres">
      <dgm:prSet presAssocID="{694EB978-1F8B-4159-A273-41A2573CA190}" presName="horzSpace2" presStyleCnt="0"/>
      <dgm:spPr/>
    </dgm:pt>
    <dgm:pt modelId="{671F8C8F-0306-4C8C-869B-7C76455C6CA2}" type="pres">
      <dgm:prSet presAssocID="{694EB978-1F8B-4159-A273-41A2573CA190}" presName="tx2" presStyleLbl="revTx" presStyleIdx="4" presStyleCnt="5" custScaleX="147422" custScaleY="14770"/>
      <dgm:spPr/>
    </dgm:pt>
    <dgm:pt modelId="{1B12A2CA-7AE8-4D2A-99F7-8F0809EAE166}" type="pres">
      <dgm:prSet presAssocID="{694EB978-1F8B-4159-A273-41A2573CA190}" presName="vert2" presStyleCnt="0"/>
      <dgm:spPr/>
    </dgm:pt>
    <dgm:pt modelId="{AC499D36-D2FB-4A89-B032-7C7784F644B8}" type="pres">
      <dgm:prSet presAssocID="{694EB978-1F8B-4159-A273-41A2573CA190}" presName="thinLine2b" presStyleLbl="callout" presStyleIdx="3" presStyleCnt="4"/>
      <dgm:spPr/>
    </dgm:pt>
    <dgm:pt modelId="{E1571C44-7F7D-46A7-8D78-F6C97D316DE6}" type="pres">
      <dgm:prSet presAssocID="{694EB978-1F8B-4159-A273-41A2573CA190}" presName="vertSpace2b" presStyleCnt="0"/>
      <dgm:spPr/>
    </dgm:pt>
  </dgm:ptLst>
  <dgm:cxnLst>
    <dgm:cxn modelId="{09E3A302-0CC3-4226-BFA9-C6AD2C44D7AF}" type="presOf" srcId="{DF9D9F38-45C0-43FC-ABFE-E1EB149FDF9B}" destId="{47915A95-6F6A-4A92-B90C-67759051A778}" srcOrd="0" destOrd="0" presId="urn:microsoft.com/office/officeart/2008/layout/LinedList"/>
    <dgm:cxn modelId="{7A279B17-7B4E-47AF-A140-9CF6784D3472}" srcId="{28EA836F-4CCE-440B-A01F-0183F8ABAE59}" destId="{9663CF15-8E3A-4450-B630-24F0AB5D5C55}" srcOrd="2" destOrd="0" parTransId="{A93D8ABE-4A8C-4852-9830-E3E2BDDE0081}" sibTransId="{ED8FD3B2-98E2-41EF-876F-4F0BEF1AD1F4}"/>
    <dgm:cxn modelId="{2C28CC1E-7A5F-4401-B5FB-03CADB1EAC39}" type="presOf" srcId="{FFB45ABC-A2CA-4C00-8B32-57D8BEB01ABD}" destId="{A7322215-C2C8-46A0-92E5-BF527D3566F3}" srcOrd="0" destOrd="0" presId="urn:microsoft.com/office/officeart/2008/layout/LinedList"/>
    <dgm:cxn modelId="{C2F8C232-3EEB-4523-8A86-FACC801FF1F9}" srcId="{28EA836F-4CCE-440B-A01F-0183F8ABAE59}" destId="{694EB978-1F8B-4159-A273-41A2573CA190}" srcOrd="3" destOrd="0" parTransId="{9A7F7848-D45B-4F17-906D-41AFEBB38CEE}" sibTransId="{496DDB1C-B184-4A82-BCE3-A9AE6352B2FD}"/>
    <dgm:cxn modelId="{49E40248-0B49-4974-AD90-A8B06B64CEC7}" type="presOf" srcId="{5855DC8E-3657-41A2-B21B-84C1D5B01948}" destId="{CB450445-E325-4C23-A170-B0A1DEB93864}" srcOrd="0" destOrd="0" presId="urn:microsoft.com/office/officeart/2008/layout/LinedList"/>
    <dgm:cxn modelId="{EB187E77-CA99-4006-9172-AF62020AE664}" srcId="{28EA836F-4CCE-440B-A01F-0183F8ABAE59}" destId="{DF9D9F38-45C0-43FC-ABFE-E1EB149FDF9B}" srcOrd="0" destOrd="0" parTransId="{32A94AA4-8BBD-4382-870C-B603808D2E77}" sibTransId="{D06EBB32-EE3B-492A-A966-8F65F2911264}"/>
    <dgm:cxn modelId="{BB0C3D85-CAFB-41DB-92E4-B59192250C9A}" srcId="{5855DC8E-3657-41A2-B21B-84C1D5B01948}" destId="{28EA836F-4CCE-440B-A01F-0183F8ABAE59}" srcOrd="0" destOrd="0" parTransId="{D49417F6-3CCB-4118-B6EB-B92F04D76915}" sibTransId="{83E6A76F-CA54-4E4E-AA2B-C53952BD35E7}"/>
    <dgm:cxn modelId="{686FB3B7-8EA5-4310-A9FD-6392B7AA55CE}" type="presOf" srcId="{9663CF15-8E3A-4450-B630-24F0AB5D5C55}" destId="{A82213F3-661C-4698-8506-33181E63DFF6}" srcOrd="0" destOrd="0" presId="urn:microsoft.com/office/officeart/2008/layout/LinedList"/>
    <dgm:cxn modelId="{0F5ADECE-A3D5-4A6B-8469-15D9611D7F12}" srcId="{28EA836F-4CCE-440B-A01F-0183F8ABAE59}" destId="{FFB45ABC-A2CA-4C00-8B32-57D8BEB01ABD}" srcOrd="1" destOrd="0" parTransId="{E38B5842-AD6D-4F02-B3A5-2FAE9A9A6D0E}" sibTransId="{F420B4CE-49E6-48A3-921A-C7FFE2C0E13A}"/>
    <dgm:cxn modelId="{505B11D7-A584-4991-B71B-E01D41DBAE8D}" type="presOf" srcId="{694EB978-1F8B-4159-A273-41A2573CA190}" destId="{671F8C8F-0306-4C8C-869B-7C76455C6CA2}" srcOrd="0" destOrd="0" presId="urn:microsoft.com/office/officeart/2008/layout/LinedList"/>
    <dgm:cxn modelId="{0E54E7EE-E8D7-44E2-88B5-5886CC12C199}" type="presOf" srcId="{28EA836F-4CCE-440B-A01F-0183F8ABAE59}" destId="{CB38771D-A94A-49B1-8873-4C51F3315EEE}" srcOrd="0" destOrd="0" presId="urn:microsoft.com/office/officeart/2008/layout/LinedList"/>
    <dgm:cxn modelId="{DF826B5C-0078-46FB-9027-94C831906C65}" type="presParOf" srcId="{CB450445-E325-4C23-A170-B0A1DEB93864}" destId="{994E29B0-B2CF-4DFF-AC5B-1DAA1E327A1F}" srcOrd="0" destOrd="0" presId="urn:microsoft.com/office/officeart/2008/layout/LinedList"/>
    <dgm:cxn modelId="{790F1729-B923-4E20-86D2-56197577A2E0}" type="presParOf" srcId="{CB450445-E325-4C23-A170-B0A1DEB93864}" destId="{0C531A3B-9CC9-4FE6-89FE-526004968735}" srcOrd="1" destOrd="0" presId="urn:microsoft.com/office/officeart/2008/layout/LinedList"/>
    <dgm:cxn modelId="{12858D95-191F-49BF-B116-E1D58BAD57E2}" type="presParOf" srcId="{0C531A3B-9CC9-4FE6-89FE-526004968735}" destId="{CB38771D-A94A-49B1-8873-4C51F3315EEE}" srcOrd="0" destOrd="0" presId="urn:microsoft.com/office/officeart/2008/layout/LinedList"/>
    <dgm:cxn modelId="{40C9EC15-B807-41DB-B902-983E0E897EFC}" type="presParOf" srcId="{0C531A3B-9CC9-4FE6-89FE-526004968735}" destId="{E90D70B4-8CD2-4F02-BD01-214C43A9B7BE}" srcOrd="1" destOrd="0" presId="urn:microsoft.com/office/officeart/2008/layout/LinedList"/>
    <dgm:cxn modelId="{AA7EE331-BB68-4ACA-851D-5CB479F2C3BF}" type="presParOf" srcId="{E90D70B4-8CD2-4F02-BD01-214C43A9B7BE}" destId="{9C80A8FE-A8F3-4281-ADE4-9754B707FCB0}" srcOrd="0" destOrd="0" presId="urn:microsoft.com/office/officeart/2008/layout/LinedList"/>
    <dgm:cxn modelId="{9A416C9F-A987-47CB-AF86-0C2139735499}" type="presParOf" srcId="{E90D70B4-8CD2-4F02-BD01-214C43A9B7BE}" destId="{8DF32CD4-23BD-46CD-9921-98D36E9045C3}" srcOrd="1" destOrd="0" presId="urn:microsoft.com/office/officeart/2008/layout/LinedList"/>
    <dgm:cxn modelId="{82C0D4E9-41E5-4EDC-8148-6A5AF6C2F2B6}" type="presParOf" srcId="{8DF32CD4-23BD-46CD-9921-98D36E9045C3}" destId="{60EEF3D6-F212-4D89-93E9-24A25E8691A4}" srcOrd="0" destOrd="0" presId="urn:microsoft.com/office/officeart/2008/layout/LinedList"/>
    <dgm:cxn modelId="{115445B8-E2B3-499D-8BAC-E5C980A7B65E}" type="presParOf" srcId="{8DF32CD4-23BD-46CD-9921-98D36E9045C3}" destId="{47915A95-6F6A-4A92-B90C-67759051A778}" srcOrd="1" destOrd="0" presId="urn:microsoft.com/office/officeart/2008/layout/LinedList"/>
    <dgm:cxn modelId="{4B384FA4-1CF3-41B7-89F3-4DA646AE454A}" type="presParOf" srcId="{8DF32CD4-23BD-46CD-9921-98D36E9045C3}" destId="{F11A0774-CE39-40A3-A44C-3F874B6A8864}" srcOrd="2" destOrd="0" presId="urn:microsoft.com/office/officeart/2008/layout/LinedList"/>
    <dgm:cxn modelId="{55822328-5A8B-4517-8267-42EB489989D0}" type="presParOf" srcId="{E90D70B4-8CD2-4F02-BD01-214C43A9B7BE}" destId="{07C39F5E-21CA-4AEF-9348-3C133AE03DB6}" srcOrd="2" destOrd="0" presId="urn:microsoft.com/office/officeart/2008/layout/LinedList"/>
    <dgm:cxn modelId="{E9AD0FAE-7FCE-4AC0-BCD6-64C79CCB4F67}" type="presParOf" srcId="{E90D70B4-8CD2-4F02-BD01-214C43A9B7BE}" destId="{D9BA57A5-D59B-4AC8-BE0A-39EF707A9387}" srcOrd="3" destOrd="0" presId="urn:microsoft.com/office/officeart/2008/layout/LinedList"/>
    <dgm:cxn modelId="{7A0F2100-B17E-45FB-A083-D7379214257A}" type="presParOf" srcId="{E90D70B4-8CD2-4F02-BD01-214C43A9B7BE}" destId="{2DCFF546-6D14-40F4-8B2A-C3F9B17684E5}" srcOrd="4" destOrd="0" presId="urn:microsoft.com/office/officeart/2008/layout/LinedList"/>
    <dgm:cxn modelId="{5431B0A1-2AB9-4980-A729-F3F6695FBE6D}" type="presParOf" srcId="{2DCFF546-6D14-40F4-8B2A-C3F9B17684E5}" destId="{8F8416DA-DCC7-46A3-940E-D62AFC13F529}" srcOrd="0" destOrd="0" presId="urn:microsoft.com/office/officeart/2008/layout/LinedList"/>
    <dgm:cxn modelId="{7443E4D9-6A35-4232-9011-B63858665B14}" type="presParOf" srcId="{2DCFF546-6D14-40F4-8B2A-C3F9B17684E5}" destId="{A7322215-C2C8-46A0-92E5-BF527D3566F3}" srcOrd="1" destOrd="0" presId="urn:microsoft.com/office/officeart/2008/layout/LinedList"/>
    <dgm:cxn modelId="{8FAD9346-DD98-4C4E-B345-96A95658B89C}" type="presParOf" srcId="{2DCFF546-6D14-40F4-8B2A-C3F9B17684E5}" destId="{9A2DE6CD-D10E-46E2-AFD6-DAC3F8E7CAA7}" srcOrd="2" destOrd="0" presId="urn:microsoft.com/office/officeart/2008/layout/LinedList"/>
    <dgm:cxn modelId="{E40FC083-7F8A-4B4B-A2E6-2F9CC27D2859}" type="presParOf" srcId="{E90D70B4-8CD2-4F02-BD01-214C43A9B7BE}" destId="{80187D94-22E2-4400-A423-5D35366062D1}" srcOrd="5" destOrd="0" presId="urn:microsoft.com/office/officeart/2008/layout/LinedList"/>
    <dgm:cxn modelId="{4D93ACC3-3937-48C0-9770-5897230F84C5}" type="presParOf" srcId="{E90D70B4-8CD2-4F02-BD01-214C43A9B7BE}" destId="{1C3F664E-28E1-4BB4-A784-B476EB2A68A9}" srcOrd="6" destOrd="0" presId="urn:microsoft.com/office/officeart/2008/layout/LinedList"/>
    <dgm:cxn modelId="{3079BB6B-F4D5-4D9A-BFA3-D245F58173AE}" type="presParOf" srcId="{E90D70B4-8CD2-4F02-BD01-214C43A9B7BE}" destId="{AB2C7BAF-E833-4D7E-BC22-B7885533592E}" srcOrd="7" destOrd="0" presId="urn:microsoft.com/office/officeart/2008/layout/LinedList"/>
    <dgm:cxn modelId="{77226DDA-84CB-4209-8FB1-0E773F9FCC02}" type="presParOf" srcId="{AB2C7BAF-E833-4D7E-BC22-B7885533592E}" destId="{FFFC61A3-2FF8-46DC-A05D-28BA4DF731F5}" srcOrd="0" destOrd="0" presId="urn:microsoft.com/office/officeart/2008/layout/LinedList"/>
    <dgm:cxn modelId="{7E634583-9057-43CA-BFA0-B46525B111AE}" type="presParOf" srcId="{AB2C7BAF-E833-4D7E-BC22-B7885533592E}" destId="{A82213F3-661C-4698-8506-33181E63DFF6}" srcOrd="1" destOrd="0" presId="urn:microsoft.com/office/officeart/2008/layout/LinedList"/>
    <dgm:cxn modelId="{CF7D967A-0174-40E5-9882-2270E0727F9F}" type="presParOf" srcId="{AB2C7BAF-E833-4D7E-BC22-B7885533592E}" destId="{5325BC8B-DF00-4504-89BD-6C92DFF2291B}" srcOrd="2" destOrd="0" presId="urn:microsoft.com/office/officeart/2008/layout/LinedList"/>
    <dgm:cxn modelId="{F9B61BD3-0CF2-40C6-9370-CD43D6A0779E}" type="presParOf" srcId="{E90D70B4-8CD2-4F02-BD01-214C43A9B7BE}" destId="{C9A99443-C9FF-4DBB-8400-DE687210B02B}" srcOrd="8" destOrd="0" presId="urn:microsoft.com/office/officeart/2008/layout/LinedList"/>
    <dgm:cxn modelId="{DDCF8A5D-24EA-4B61-932F-68363328A2DE}" type="presParOf" srcId="{E90D70B4-8CD2-4F02-BD01-214C43A9B7BE}" destId="{4F2BC60E-BDAF-482C-A1FB-E44CB16DAD30}" srcOrd="9" destOrd="0" presId="urn:microsoft.com/office/officeart/2008/layout/LinedList"/>
    <dgm:cxn modelId="{388FFCC1-246F-464A-B70B-F55770662F92}" type="presParOf" srcId="{E90D70B4-8CD2-4F02-BD01-214C43A9B7BE}" destId="{5E031275-EF48-4CA2-ACCC-01FD9D243F92}" srcOrd="10" destOrd="0" presId="urn:microsoft.com/office/officeart/2008/layout/LinedList"/>
    <dgm:cxn modelId="{FFC571BF-3CF6-4DDB-9469-68BB7D9A013E}" type="presParOf" srcId="{5E031275-EF48-4CA2-ACCC-01FD9D243F92}" destId="{0D819884-5880-4E4A-BBAC-3542B44A9363}" srcOrd="0" destOrd="0" presId="urn:microsoft.com/office/officeart/2008/layout/LinedList"/>
    <dgm:cxn modelId="{5C5398EE-795D-4B08-99DC-B6C2E6654814}" type="presParOf" srcId="{5E031275-EF48-4CA2-ACCC-01FD9D243F92}" destId="{671F8C8F-0306-4C8C-869B-7C76455C6CA2}" srcOrd="1" destOrd="0" presId="urn:microsoft.com/office/officeart/2008/layout/LinedList"/>
    <dgm:cxn modelId="{0278E464-9061-46F2-A291-D46A1DDD3D66}" type="presParOf" srcId="{5E031275-EF48-4CA2-ACCC-01FD9D243F92}" destId="{1B12A2CA-7AE8-4D2A-99F7-8F0809EAE166}" srcOrd="2" destOrd="0" presId="urn:microsoft.com/office/officeart/2008/layout/LinedList"/>
    <dgm:cxn modelId="{1040197A-73C8-4326-A70A-4DBED712D11C}" type="presParOf" srcId="{E90D70B4-8CD2-4F02-BD01-214C43A9B7BE}" destId="{AC499D36-D2FB-4A89-B032-7C7784F644B8}" srcOrd="11" destOrd="0" presId="urn:microsoft.com/office/officeart/2008/layout/LinedList"/>
    <dgm:cxn modelId="{A609CA09-E810-4ACE-A315-1E0CE9CB4635}" type="presParOf" srcId="{E90D70B4-8CD2-4F02-BD01-214C43A9B7BE}" destId="{E1571C44-7F7D-46A7-8D78-F6C97D316DE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05821-E21E-49FE-A3DF-45CDD14CF264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5D60A41C-E64C-47BE-9B59-83CB0808D3CC}">
      <dgm:prSet phldrT="[Texte]"/>
      <dgm:spPr/>
      <dgm:t>
        <a:bodyPr/>
        <a:lstStyle/>
        <a:p>
          <a:r>
            <a:rPr lang="fr-FR" dirty="0"/>
            <a:t>Classe inversée</a:t>
          </a:r>
        </a:p>
      </dgm:t>
    </dgm:pt>
    <dgm:pt modelId="{569D5591-4ACC-4AA0-B00E-52C427081844}" type="parTrans" cxnId="{C7DB9698-68FF-4FD2-B3DD-54808A8490E7}">
      <dgm:prSet/>
      <dgm:spPr/>
      <dgm:t>
        <a:bodyPr/>
        <a:lstStyle/>
        <a:p>
          <a:endParaRPr lang="fr-FR"/>
        </a:p>
      </dgm:t>
    </dgm:pt>
    <dgm:pt modelId="{DB77B81B-48B7-4327-BCAC-E9322BCF16A1}" type="sibTrans" cxnId="{C7DB9698-68FF-4FD2-B3DD-54808A8490E7}">
      <dgm:prSet/>
      <dgm:spPr/>
      <dgm:t>
        <a:bodyPr/>
        <a:lstStyle/>
        <a:p>
          <a:endParaRPr lang="fr-FR"/>
        </a:p>
      </dgm:t>
    </dgm:pt>
    <dgm:pt modelId="{C0918CD2-35B0-4F6B-85A7-466344FA4746}">
      <dgm:prSet phldrT="[Texte]"/>
      <dgm:spPr/>
      <dgm:t>
        <a:bodyPr/>
        <a:lstStyle/>
        <a:p>
          <a:r>
            <a:rPr lang="fr-FR" dirty="0"/>
            <a:t>Deux temps d’apprentissage</a:t>
          </a:r>
        </a:p>
      </dgm:t>
    </dgm:pt>
    <dgm:pt modelId="{BB3F2D54-8BE1-42E6-A54F-9916BF3CDF5E}" type="parTrans" cxnId="{CE5A996C-1989-4758-93D1-22B80B97C276}">
      <dgm:prSet/>
      <dgm:spPr/>
      <dgm:t>
        <a:bodyPr/>
        <a:lstStyle/>
        <a:p>
          <a:endParaRPr lang="fr-FR"/>
        </a:p>
      </dgm:t>
    </dgm:pt>
    <dgm:pt modelId="{F4DFCF92-EA99-404C-A0BE-8C32C732EDE7}" type="sibTrans" cxnId="{CE5A996C-1989-4758-93D1-22B80B97C276}">
      <dgm:prSet/>
      <dgm:spPr/>
      <dgm:t>
        <a:bodyPr/>
        <a:lstStyle/>
        <a:p>
          <a:endParaRPr lang="fr-FR"/>
        </a:p>
      </dgm:t>
    </dgm:pt>
    <dgm:pt modelId="{D6769794-B59C-4A2D-B110-5F8D7B595A44}">
      <dgm:prSet phldrT="[Texte]" custT="1"/>
      <dgm:spPr/>
      <dgm:t>
        <a:bodyPr/>
        <a:lstStyle/>
        <a:p>
          <a:r>
            <a:rPr lang="fr-FR" sz="1200" b="1" dirty="0"/>
            <a:t>Temps différé </a:t>
          </a:r>
          <a:r>
            <a:rPr lang="fr-FR" sz="1200" dirty="0"/>
            <a:t>(Asynchrone) : Consultation des ressources chez soi</a:t>
          </a:r>
        </a:p>
      </dgm:t>
    </dgm:pt>
    <dgm:pt modelId="{6E7B78C7-7970-49CD-B516-C6D8DDDA87AF}" type="parTrans" cxnId="{F3FF39CE-4574-4506-B690-FCE403D9246F}">
      <dgm:prSet/>
      <dgm:spPr/>
      <dgm:t>
        <a:bodyPr/>
        <a:lstStyle/>
        <a:p>
          <a:endParaRPr lang="fr-FR"/>
        </a:p>
      </dgm:t>
    </dgm:pt>
    <dgm:pt modelId="{7C61FFD6-B192-4B22-A0EB-F2E3F78E0341}" type="sibTrans" cxnId="{F3FF39CE-4574-4506-B690-FCE403D9246F}">
      <dgm:prSet/>
      <dgm:spPr/>
      <dgm:t>
        <a:bodyPr/>
        <a:lstStyle/>
        <a:p>
          <a:endParaRPr lang="fr-FR"/>
        </a:p>
      </dgm:t>
    </dgm:pt>
    <dgm:pt modelId="{7CBA2C5A-8212-41C0-88A8-59D4F52132D3}">
      <dgm:prSet phldrT="[Texte]" custT="1"/>
      <dgm:spPr/>
      <dgm:t>
        <a:bodyPr/>
        <a:lstStyle/>
        <a:p>
          <a:r>
            <a:rPr lang="fr-F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Temps présentiel </a:t>
          </a:r>
          <a:r>
            <a:rPr lang="fr-FR" sz="1200" kern="1200" dirty="0"/>
            <a:t>(Synchrone) :  Dynamique collaborative en classe entre enseignant et apprenants</a:t>
          </a:r>
        </a:p>
      </dgm:t>
    </dgm:pt>
    <dgm:pt modelId="{774397D9-7308-46C1-A1AE-830A9043839D}" type="parTrans" cxnId="{66E0150E-A6C5-41D5-B1A4-F821C9EA9426}">
      <dgm:prSet/>
      <dgm:spPr/>
      <dgm:t>
        <a:bodyPr/>
        <a:lstStyle/>
        <a:p>
          <a:endParaRPr lang="fr-FR"/>
        </a:p>
      </dgm:t>
    </dgm:pt>
    <dgm:pt modelId="{3CD8668C-05D5-4205-B5D3-3183BB66472F}" type="sibTrans" cxnId="{66E0150E-A6C5-41D5-B1A4-F821C9EA9426}">
      <dgm:prSet/>
      <dgm:spPr/>
      <dgm:t>
        <a:bodyPr/>
        <a:lstStyle/>
        <a:p>
          <a:endParaRPr lang="fr-FR"/>
        </a:p>
      </dgm:t>
    </dgm:pt>
    <dgm:pt modelId="{3BBEE956-DFD7-47F0-A3C1-028E5AF5A578}" type="pres">
      <dgm:prSet presAssocID="{D8205821-E21E-49FE-A3DF-45CDD14CF2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323D46-AC24-4BE3-93A3-72F9E96820B9}" type="pres">
      <dgm:prSet presAssocID="{5D60A41C-E64C-47BE-9B59-83CB0808D3CC}" presName="hierRoot1" presStyleCnt="0"/>
      <dgm:spPr/>
    </dgm:pt>
    <dgm:pt modelId="{331E3F19-C30E-4D3C-BC1D-2EBFA160F5D1}" type="pres">
      <dgm:prSet presAssocID="{5D60A41C-E64C-47BE-9B59-83CB0808D3CC}" presName="composite" presStyleCnt="0"/>
      <dgm:spPr/>
    </dgm:pt>
    <dgm:pt modelId="{B916610A-C7A5-4865-96E9-F5CF978636CD}" type="pres">
      <dgm:prSet presAssocID="{5D60A41C-E64C-47BE-9B59-83CB0808D3CC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74A6F181-AE43-4687-8427-A81C82719AB1}" type="pres">
      <dgm:prSet presAssocID="{5D60A41C-E64C-47BE-9B59-83CB0808D3CC}" presName="text" presStyleLbl="revTx" presStyleIdx="0" presStyleCnt="4">
        <dgm:presLayoutVars>
          <dgm:chPref val="3"/>
        </dgm:presLayoutVars>
      </dgm:prSet>
      <dgm:spPr/>
    </dgm:pt>
    <dgm:pt modelId="{513F6328-AD53-467B-8F58-6EA58BA11EE3}" type="pres">
      <dgm:prSet presAssocID="{5D60A41C-E64C-47BE-9B59-83CB0808D3CC}" presName="hierChild2" presStyleCnt="0"/>
      <dgm:spPr/>
    </dgm:pt>
    <dgm:pt modelId="{B180AD5C-53DE-4A58-83F8-4B367CDA5EFF}" type="pres">
      <dgm:prSet presAssocID="{BB3F2D54-8BE1-42E6-A54F-9916BF3CDF5E}" presName="Name10" presStyleLbl="parChTrans1D2" presStyleIdx="0" presStyleCnt="1"/>
      <dgm:spPr/>
    </dgm:pt>
    <dgm:pt modelId="{960D967F-E049-4235-B5ED-A45A644E7114}" type="pres">
      <dgm:prSet presAssocID="{C0918CD2-35B0-4F6B-85A7-466344FA4746}" presName="hierRoot2" presStyleCnt="0"/>
      <dgm:spPr/>
    </dgm:pt>
    <dgm:pt modelId="{BE4EA658-6B18-4CDD-92DD-2BDCCA022559}" type="pres">
      <dgm:prSet presAssocID="{C0918CD2-35B0-4F6B-85A7-466344FA4746}" presName="composite2" presStyleCnt="0"/>
      <dgm:spPr/>
    </dgm:pt>
    <dgm:pt modelId="{DD7B6CC2-E19F-4B0B-937D-6F72569EA307}" type="pres">
      <dgm:prSet presAssocID="{C0918CD2-35B0-4F6B-85A7-466344FA4746}" presName="image2" presStyleLbl="node2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1CCE6C1-BBB6-41E3-B68D-40B5A260695A}" type="pres">
      <dgm:prSet presAssocID="{C0918CD2-35B0-4F6B-85A7-466344FA4746}" presName="text2" presStyleLbl="revTx" presStyleIdx="1" presStyleCnt="4">
        <dgm:presLayoutVars>
          <dgm:chPref val="3"/>
        </dgm:presLayoutVars>
      </dgm:prSet>
      <dgm:spPr/>
    </dgm:pt>
    <dgm:pt modelId="{EBF9E4D3-2A65-47AE-94EE-8FE2FE5C8EA1}" type="pres">
      <dgm:prSet presAssocID="{C0918CD2-35B0-4F6B-85A7-466344FA4746}" presName="hierChild3" presStyleCnt="0"/>
      <dgm:spPr/>
    </dgm:pt>
    <dgm:pt modelId="{3A588ED5-0AFA-4373-A4A9-B4FE9FBBFC03}" type="pres">
      <dgm:prSet presAssocID="{6E7B78C7-7970-49CD-B516-C6D8DDDA87AF}" presName="Name17" presStyleLbl="parChTrans1D3" presStyleIdx="0" presStyleCnt="2"/>
      <dgm:spPr/>
    </dgm:pt>
    <dgm:pt modelId="{51F26E1F-CC0C-4E01-9DAB-2350E8D9E438}" type="pres">
      <dgm:prSet presAssocID="{D6769794-B59C-4A2D-B110-5F8D7B595A44}" presName="hierRoot3" presStyleCnt="0"/>
      <dgm:spPr/>
    </dgm:pt>
    <dgm:pt modelId="{6B2590CB-18F9-4FB1-BDDA-8B566E5527E1}" type="pres">
      <dgm:prSet presAssocID="{D6769794-B59C-4A2D-B110-5F8D7B595A44}" presName="composite3" presStyleCnt="0"/>
      <dgm:spPr/>
    </dgm:pt>
    <dgm:pt modelId="{4DCA6FBC-9AA5-4425-83A1-1914A853AB5B}" type="pres">
      <dgm:prSet presAssocID="{D6769794-B59C-4A2D-B110-5F8D7B595A44}" presName="image3" presStyleLbl="node3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DA9D60E-D154-4233-A169-043D5D92086D}" type="pres">
      <dgm:prSet presAssocID="{D6769794-B59C-4A2D-B110-5F8D7B595A44}" presName="text3" presStyleLbl="revTx" presStyleIdx="2" presStyleCnt="4">
        <dgm:presLayoutVars>
          <dgm:chPref val="3"/>
        </dgm:presLayoutVars>
      </dgm:prSet>
      <dgm:spPr/>
    </dgm:pt>
    <dgm:pt modelId="{A11B874D-9926-4542-8AEF-B9907CE37141}" type="pres">
      <dgm:prSet presAssocID="{D6769794-B59C-4A2D-B110-5F8D7B595A44}" presName="hierChild4" presStyleCnt="0"/>
      <dgm:spPr/>
    </dgm:pt>
    <dgm:pt modelId="{C380A6E3-87B3-4814-A76D-8AFB5399AE6A}" type="pres">
      <dgm:prSet presAssocID="{774397D9-7308-46C1-A1AE-830A9043839D}" presName="Name17" presStyleLbl="parChTrans1D3" presStyleIdx="1" presStyleCnt="2"/>
      <dgm:spPr/>
    </dgm:pt>
    <dgm:pt modelId="{43D2D65D-BCCF-4DB9-8A6C-E8135ABF2BDD}" type="pres">
      <dgm:prSet presAssocID="{7CBA2C5A-8212-41C0-88A8-59D4F52132D3}" presName="hierRoot3" presStyleCnt="0"/>
      <dgm:spPr/>
    </dgm:pt>
    <dgm:pt modelId="{57B4F3D0-150A-41C4-A1FA-F37DC4A6133C}" type="pres">
      <dgm:prSet presAssocID="{7CBA2C5A-8212-41C0-88A8-59D4F52132D3}" presName="composite3" presStyleCnt="0"/>
      <dgm:spPr/>
    </dgm:pt>
    <dgm:pt modelId="{B7C7DCF7-8977-45E6-B985-D440FA1D918C}" type="pres">
      <dgm:prSet presAssocID="{7CBA2C5A-8212-41C0-88A8-59D4F52132D3}" presName="image3" presStyleLbl="node3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CB75176D-2C31-4A3B-949F-B0518D04FC8A}" type="pres">
      <dgm:prSet presAssocID="{7CBA2C5A-8212-41C0-88A8-59D4F52132D3}" presName="text3" presStyleLbl="revTx" presStyleIdx="3" presStyleCnt="4">
        <dgm:presLayoutVars>
          <dgm:chPref val="3"/>
        </dgm:presLayoutVars>
      </dgm:prSet>
      <dgm:spPr/>
    </dgm:pt>
    <dgm:pt modelId="{4ABD6577-D4E1-4AD2-8878-EA695DAABF1D}" type="pres">
      <dgm:prSet presAssocID="{7CBA2C5A-8212-41C0-88A8-59D4F52132D3}" presName="hierChild4" presStyleCnt="0"/>
      <dgm:spPr/>
    </dgm:pt>
  </dgm:ptLst>
  <dgm:cxnLst>
    <dgm:cxn modelId="{66E0150E-A6C5-41D5-B1A4-F821C9EA9426}" srcId="{C0918CD2-35B0-4F6B-85A7-466344FA4746}" destId="{7CBA2C5A-8212-41C0-88A8-59D4F52132D3}" srcOrd="1" destOrd="0" parTransId="{774397D9-7308-46C1-A1AE-830A9043839D}" sibTransId="{3CD8668C-05D5-4205-B5D3-3183BB66472F}"/>
    <dgm:cxn modelId="{3468581A-360C-4E37-B174-F158CDB6538C}" type="presOf" srcId="{7CBA2C5A-8212-41C0-88A8-59D4F52132D3}" destId="{CB75176D-2C31-4A3B-949F-B0518D04FC8A}" srcOrd="0" destOrd="0" presId="urn:microsoft.com/office/officeart/2009/layout/CirclePictureHierarchy"/>
    <dgm:cxn modelId="{623F8528-5074-4CE0-8254-DA7D30197579}" type="presOf" srcId="{BB3F2D54-8BE1-42E6-A54F-9916BF3CDF5E}" destId="{B180AD5C-53DE-4A58-83F8-4B367CDA5EFF}" srcOrd="0" destOrd="0" presId="urn:microsoft.com/office/officeart/2009/layout/CirclePictureHierarchy"/>
    <dgm:cxn modelId="{1DEC8F6A-172D-46F8-8B83-E744E871BC7B}" type="presOf" srcId="{774397D9-7308-46C1-A1AE-830A9043839D}" destId="{C380A6E3-87B3-4814-A76D-8AFB5399AE6A}" srcOrd="0" destOrd="0" presId="urn:microsoft.com/office/officeart/2009/layout/CirclePictureHierarchy"/>
    <dgm:cxn modelId="{CE5A996C-1989-4758-93D1-22B80B97C276}" srcId="{5D60A41C-E64C-47BE-9B59-83CB0808D3CC}" destId="{C0918CD2-35B0-4F6B-85A7-466344FA4746}" srcOrd="0" destOrd="0" parTransId="{BB3F2D54-8BE1-42E6-A54F-9916BF3CDF5E}" sibTransId="{F4DFCF92-EA99-404C-A0BE-8C32C732EDE7}"/>
    <dgm:cxn modelId="{27C20C71-D1AD-42CC-9F68-C1F085C8C86A}" type="presOf" srcId="{D6769794-B59C-4A2D-B110-5F8D7B595A44}" destId="{CDA9D60E-D154-4233-A169-043D5D92086D}" srcOrd="0" destOrd="0" presId="urn:microsoft.com/office/officeart/2009/layout/CirclePictureHierarchy"/>
    <dgm:cxn modelId="{A98EA58A-B601-4BA5-B7C3-584213E24A1D}" type="presOf" srcId="{5D60A41C-E64C-47BE-9B59-83CB0808D3CC}" destId="{74A6F181-AE43-4687-8427-A81C82719AB1}" srcOrd="0" destOrd="0" presId="urn:microsoft.com/office/officeart/2009/layout/CirclePictureHierarchy"/>
    <dgm:cxn modelId="{C7DB9698-68FF-4FD2-B3DD-54808A8490E7}" srcId="{D8205821-E21E-49FE-A3DF-45CDD14CF264}" destId="{5D60A41C-E64C-47BE-9B59-83CB0808D3CC}" srcOrd="0" destOrd="0" parTransId="{569D5591-4ACC-4AA0-B00E-52C427081844}" sibTransId="{DB77B81B-48B7-4327-BCAC-E9322BCF16A1}"/>
    <dgm:cxn modelId="{BA5DF0A4-CF70-4E4B-96AE-405BC568A447}" type="presOf" srcId="{6E7B78C7-7970-49CD-B516-C6D8DDDA87AF}" destId="{3A588ED5-0AFA-4373-A4A9-B4FE9FBBFC03}" srcOrd="0" destOrd="0" presId="urn:microsoft.com/office/officeart/2009/layout/CirclePictureHierarchy"/>
    <dgm:cxn modelId="{11AF67AB-CC9B-4318-AB1F-3B094F3285BE}" type="presOf" srcId="{D8205821-E21E-49FE-A3DF-45CDD14CF264}" destId="{3BBEE956-DFD7-47F0-A3C1-028E5AF5A578}" srcOrd="0" destOrd="0" presId="urn:microsoft.com/office/officeart/2009/layout/CirclePictureHierarchy"/>
    <dgm:cxn modelId="{F3FF39CE-4574-4506-B690-FCE403D9246F}" srcId="{C0918CD2-35B0-4F6B-85A7-466344FA4746}" destId="{D6769794-B59C-4A2D-B110-5F8D7B595A44}" srcOrd="0" destOrd="0" parTransId="{6E7B78C7-7970-49CD-B516-C6D8DDDA87AF}" sibTransId="{7C61FFD6-B192-4B22-A0EB-F2E3F78E0341}"/>
    <dgm:cxn modelId="{97E723F9-0428-4B86-98B8-2A8A54CF9ABB}" type="presOf" srcId="{C0918CD2-35B0-4F6B-85A7-466344FA4746}" destId="{B1CCE6C1-BBB6-41E3-B68D-40B5A260695A}" srcOrd="0" destOrd="0" presId="urn:microsoft.com/office/officeart/2009/layout/CirclePictureHierarchy"/>
    <dgm:cxn modelId="{F8F67195-3745-4CC7-BEFE-5386B65E4A21}" type="presParOf" srcId="{3BBEE956-DFD7-47F0-A3C1-028E5AF5A578}" destId="{1A323D46-AC24-4BE3-93A3-72F9E96820B9}" srcOrd="0" destOrd="0" presId="urn:microsoft.com/office/officeart/2009/layout/CirclePictureHierarchy"/>
    <dgm:cxn modelId="{DC87E9FF-C0D6-4808-8091-367EC98312AD}" type="presParOf" srcId="{1A323D46-AC24-4BE3-93A3-72F9E96820B9}" destId="{331E3F19-C30E-4D3C-BC1D-2EBFA160F5D1}" srcOrd="0" destOrd="0" presId="urn:microsoft.com/office/officeart/2009/layout/CirclePictureHierarchy"/>
    <dgm:cxn modelId="{50CB94AF-4141-4800-AB2A-0D25C3D112E5}" type="presParOf" srcId="{331E3F19-C30E-4D3C-BC1D-2EBFA160F5D1}" destId="{B916610A-C7A5-4865-96E9-F5CF978636CD}" srcOrd="0" destOrd="0" presId="urn:microsoft.com/office/officeart/2009/layout/CirclePictureHierarchy"/>
    <dgm:cxn modelId="{8A266CB7-C9EB-4631-B0DD-72A79AE5C70F}" type="presParOf" srcId="{331E3F19-C30E-4D3C-BC1D-2EBFA160F5D1}" destId="{74A6F181-AE43-4687-8427-A81C82719AB1}" srcOrd="1" destOrd="0" presId="urn:microsoft.com/office/officeart/2009/layout/CirclePictureHierarchy"/>
    <dgm:cxn modelId="{BE0EE34E-0886-4EF4-B44E-AC156925BA58}" type="presParOf" srcId="{1A323D46-AC24-4BE3-93A3-72F9E96820B9}" destId="{513F6328-AD53-467B-8F58-6EA58BA11EE3}" srcOrd="1" destOrd="0" presId="urn:microsoft.com/office/officeart/2009/layout/CirclePictureHierarchy"/>
    <dgm:cxn modelId="{F52CC655-EB6E-4537-8DB3-A6063D49E531}" type="presParOf" srcId="{513F6328-AD53-467B-8F58-6EA58BA11EE3}" destId="{B180AD5C-53DE-4A58-83F8-4B367CDA5EFF}" srcOrd="0" destOrd="0" presId="urn:microsoft.com/office/officeart/2009/layout/CirclePictureHierarchy"/>
    <dgm:cxn modelId="{88FE54C7-16AA-40BB-8379-D5369103A6BF}" type="presParOf" srcId="{513F6328-AD53-467B-8F58-6EA58BA11EE3}" destId="{960D967F-E049-4235-B5ED-A45A644E7114}" srcOrd="1" destOrd="0" presId="urn:microsoft.com/office/officeart/2009/layout/CirclePictureHierarchy"/>
    <dgm:cxn modelId="{4179A572-ECE0-4139-AB78-EBC1D0AE5625}" type="presParOf" srcId="{960D967F-E049-4235-B5ED-A45A644E7114}" destId="{BE4EA658-6B18-4CDD-92DD-2BDCCA022559}" srcOrd="0" destOrd="0" presId="urn:microsoft.com/office/officeart/2009/layout/CirclePictureHierarchy"/>
    <dgm:cxn modelId="{621460F1-44DC-4104-B96C-D929133D71D0}" type="presParOf" srcId="{BE4EA658-6B18-4CDD-92DD-2BDCCA022559}" destId="{DD7B6CC2-E19F-4B0B-937D-6F72569EA307}" srcOrd="0" destOrd="0" presId="urn:microsoft.com/office/officeart/2009/layout/CirclePictureHierarchy"/>
    <dgm:cxn modelId="{C3DEA9FE-D6DB-4899-9D46-09DEA8EB2064}" type="presParOf" srcId="{BE4EA658-6B18-4CDD-92DD-2BDCCA022559}" destId="{B1CCE6C1-BBB6-41E3-B68D-40B5A260695A}" srcOrd="1" destOrd="0" presId="urn:microsoft.com/office/officeart/2009/layout/CirclePictureHierarchy"/>
    <dgm:cxn modelId="{554765A3-DE6F-4C89-A9F1-E2DCA06C3FC9}" type="presParOf" srcId="{960D967F-E049-4235-B5ED-A45A644E7114}" destId="{EBF9E4D3-2A65-47AE-94EE-8FE2FE5C8EA1}" srcOrd="1" destOrd="0" presId="urn:microsoft.com/office/officeart/2009/layout/CirclePictureHierarchy"/>
    <dgm:cxn modelId="{345C9C33-4070-437D-939C-8CC7EF86A195}" type="presParOf" srcId="{EBF9E4D3-2A65-47AE-94EE-8FE2FE5C8EA1}" destId="{3A588ED5-0AFA-4373-A4A9-B4FE9FBBFC03}" srcOrd="0" destOrd="0" presId="urn:microsoft.com/office/officeart/2009/layout/CirclePictureHierarchy"/>
    <dgm:cxn modelId="{AA5F905F-1C35-487E-BD9A-E399749D6DF1}" type="presParOf" srcId="{EBF9E4D3-2A65-47AE-94EE-8FE2FE5C8EA1}" destId="{51F26E1F-CC0C-4E01-9DAB-2350E8D9E438}" srcOrd="1" destOrd="0" presId="urn:microsoft.com/office/officeart/2009/layout/CirclePictureHierarchy"/>
    <dgm:cxn modelId="{DCF45383-7A2B-4DE7-9D8C-C35CBCD482B5}" type="presParOf" srcId="{51F26E1F-CC0C-4E01-9DAB-2350E8D9E438}" destId="{6B2590CB-18F9-4FB1-BDDA-8B566E5527E1}" srcOrd="0" destOrd="0" presId="urn:microsoft.com/office/officeart/2009/layout/CirclePictureHierarchy"/>
    <dgm:cxn modelId="{389C0374-41DA-45EF-867D-7976FF2DB340}" type="presParOf" srcId="{6B2590CB-18F9-4FB1-BDDA-8B566E5527E1}" destId="{4DCA6FBC-9AA5-4425-83A1-1914A853AB5B}" srcOrd="0" destOrd="0" presId="urn:microsoft.com/office/officeart/2009/layout/CirclePictureHierarchy"/>
    <dgm:cxn modelId="{9959E8AF-2AEC-41B9-AFFC-7B9680B208F4}" type="presParOf" srcId="{6B2590CB-18F9-4FB1-BDDA-8B566E5527E1}" destId="{CDA9D60E-D154-4233-A169-043D5D92086D}" srcOrd="1" destOrd="0" presId="urn:microsoft.com/office/officeart/2009/layout/CirclePictureHierarchy"/>
    <dgm:cxn modelId="{C837ED34-7D6F-402F-81E4-46A3E5EA31E4}" type="presParOf" srcId="{51F26E1F-CC0C-4E01-9DAB-2350E8D9E438}" destId="{A11B874D-9926-4542-8AEF-B9907CE37141}" srcOrd="1" destOrd="0" presId="urn:microsoft.com/office/officeart/2009/layout/CirclePictureHierarchy"/>
    <dgm:cxn modelId="{4F3C211A-8C55-479E-8F70-234E80501CB7}" type="presParOf" srcId="{EBF9E4D3-2A65-47AE-94EE-8FE2FE5C8EA1}" destId="{C380A6E3-87B3-4814-A76D-8AFB5399AE6A}" srcOrd="2" destOrd="0" presId="urn:microsoft.com/office/officeart/2009/layout/CirclePictureHierarchy"/>
    <dgm:cxn modelId="{9BF9FEBD-24EE-487D-9F5E-BD1860B3EB55}" type="presParOf" srcId="{EBF9E4D3-2A65-47AE-94EE-8FE2FE5C8EA1}" destId="{43D2D65D-BCCF-4DB9-8A6C-E8135ABF2BDD}" srcOrd="3" destOrd="0" presId="urn:microsoft.com/office/officeart/2009/layout/CirclePictureHierarchy"/>
    <dgm:cxn modelId="{8699A666-78F4-41E6-AAC0-5E1A4F17C407}" type="presParOf" srcId="{43D2D65D-BCCF-4DB9-8A6C-E8135ABF2BDD}" destId="{57B4F3D0-150A-41C4-A1FA-F37DC4A6133C}" srcOrd="0" destOrd="0" presId="urn:microsoft.com/office/officeart/2009/layout/CirclePictureHierarchy"/>
    <dgm:cxn modelId="{BEB19C94-2EB3-4B0B-BAA5-19921DABBC62}" type="presParOf" srcId="{57B4F3D0-150A-41C4-A1FA-F37DC4A6133C}" destId="{B7C7DCF7-8977-45E6-B985-D440FA1D918C}" srcOrd="0" destOrd="0" presId="urn:microsoft.com/office/officeart/2009/layout/CirclePictureHierarchy"/>
    <dgm:cxn modelId="{FDB9E87B-2C30-4D44-9A6B-9B162BDABEE8}" type="presParOf" srcId="{57B4F3D0-150A-41C4-A1FA-F37DC4A6133C}" destId="{CB75176D-2C31-4A3B-949F-B0518D04FC8A}" srcOrd="1" destOrd="0" presId="urn:microsoft.com/office/officeart/2009/layout/CirclePictureHierarchy"/>
    <dgm:cxn modelId="{27A71E90-BDE1-4112-B0F5-B60C2336CAA2}" type="presParOf" srcId="{43D2D65D-BCCF-4DB9-8A6C-E8135ABF2BDD}" destId="{4ABD6577-D4E1-4AD2-8878-EA695DAABF1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3430CB-47FB-4884-B856-6191E02EDD1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0F04AE6-8849-4E86-85FB-CFB7F089932B}">
      <dgm:prSet phldrT="[Texte]"/>
      <dgm:spPr/>
      <dgm:t>
        <a:bodyPr/>
        <a:lstStyle/>
        <a:p>
          <a:r>
            <a:rPr lang="fr-FR" dirty="0"/>
            <a:t>4 chapitres</a:t>
          </a:r>
        </a:p>
      </dgm:t>
    </dgm:pt>
    <dgm:pt modelId="{8C9F0787-06C8-480C-BD13-5A5CDF1D09CD}" type="parTrans" cxnId="{448477E1-4701-48F5-807A-C77A9ECC5DAE}">
      <dgm:prSet/>
      <dgm:spPr/>
      <dgm:t>
        <a:bodyPr/>
        <a:lstStyle/>
        <a:p>
          <a:endParaRPr lang="fr-FR"/>
        </a:p>
      </dgm:t>
    </dgm:pt>
    <dgm:pt modelId="{E21D325C-21C4-4D20-8427-2F39B3CF11AF}" type="sibTrans" cxnId="{448477E1-4701-48F5-807A-C77A9ECC5DAE}">
      <dgm:prSet/>
      <dgm:spPr/>
      <dgm:t>
        <a:bodyPr/>
        <a:lstStyle/>
        <a:p>
          <a:endParaRPr lang="fr-FR"/>
        </a:p>
      </dgm:t>
    </dgm:pt>
    <dgm:pt modelId="{6859D809-59D5-4855-9B77-A5134475458B}">
      <dgm:prSet phldrT="[Texte]"/>
      <dgm:spPr/>
      <dgm:t>
        <a:bodyPr/>
        <a:lstStyle/>
        <a:p>
          <a:r>
            <a:rPr lang="fr-FR" dirty="0"/>
            <a:t>4 semaines</a:t>
          </a:r>
        </a:p>
      </dgm:t>
    </dgm:pt>
    <dgm:pt modelId="{BEC0E637-5B28-478A-AA35-E767672E0A7F}" type="parTrans" cxnId="{963B9FED-01A9-4790-93B0-0B65BCA45612}">
      <dgm:prSet/>
      <dgm:spPr/>
      <dgm:t>
        <a:bodyPr/>
        <a:lstStyle/>
        <a:p>
          <a:endParaRPr lang="fr-FR"/>
        </a:p>
      </dgm:t>
    </dgm:pt>
    <dgm:pt modelId="{EA4AFDCA-7181-473E-86B0-37FBF224C66F}" type="sibTrans" cxnId="{963B9FED-01A9-4790-93B0-0B65BCA45612}">
      <dgm:prSet/>
      <dgm:spPr/>
      <dgm:t>
        <a:bodyPr/>
        <a:lstStyle/>
        <a:p>
          <a:endParaRPr lang="fr-FR"/>
        </a:p>
      </dgm:t>
    </dgm:pt>
    <dgm:pt modelId="{89ECF571-1770-4A83-9CDA-1F2A5AA86398}" type="pres">
      <dgm:prSet presAssocID="{7C3430CB-47FB-4884-B856-6191E02EDD13}" presName="compositeShape" presStyleCnt="0">
        <dgm:presLayoutVars>
          <dgm:chMax val="2"/>
          <dgm:dir/>
          <dgm:resizeHandles val="exact"/>
        </dgm:presLayoutVars>
      </dgm:prSet>
      <dgm:spPr/>
    </dgm:pt>
    <dgm:pt modelId="{9553D6D1-31EE-467C-A5F9-A5E3DD329721}" type="pres">
      <dgm:prSet presAssocID="{7C3430CB-47FB-4884-B856-6191E02EDD13}" presName="ribbon" presStyleLbl="node1" presStyleIdx="0" presStyleCnt="1" custScaleX="124017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1784E8D2-99B1-4142-AACE-7CB66B4FA576}" type="pres">
      <dgm:prSet presAssocID="{7C3430CB-47FB-4884-B856-6191E02EDD13}" presName="leftArrowText" presStyleLbl="node1" presStyleIdx="0" presStyleCnt="1" custScaleX="152841" custLinFactNeighborX="-35719">
        <dgm:presLayoutVars>
          <dgm:chMax val="0"/>
          <dgm:bulletEnabled val="1"/>
        </dgm:presLayoutVars>
      </dgm:prSet>
      <dgm:spPr/>
    </dgm:pt>
    <dgm:pt modelId="{E8068501-DD04-4BE5-AAE9-121E48AC49D8}" type="pres">
      <dgm:prSet presAssocID="{7C3430CB-47FB-4884-B856-6191E02EDD1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EC5360A-88CE-491B-95B0-E5F6CAD51ABA}" type="presOf" srcId="{7C3430CB-47FB-4884-B856-6191E02EDD13}" destId="{89ECF571-1770-4A83-9CDA-1F2A5AA86398}" srcOrd="0" destOrd="0" presId="urn:microsoft.com/office/officeart/2005/8/layout/arrow6"/>
    <dgm:cxn modelId="{2FF93694-2B2F-405B-A743-8864285E4E85}" type="presOf" srcId="{30F04AE6-8849-4E86-85FB-CFB7F089932B}" destId="{1784E8D2-99B1-4142-AACE-7CB66B4FA576}" srcOrd="0" destOrd="0" presId="urn:microsoft.com/office/officeart/2005/8/layout/arrow6"/>
    <dgm:cxn modelId="{8B7C3A99-12BA-4226-B40D-6D17DB0546BE}" type="presOf" srcId="{6859D809-59D5-4855-9B77-A5134475458B}" destId="{E8068501-DD04-4BE5-AAE9-121E48AC49D8}" srcOrd="0" destOrd="0" presId="urn:microsoft.com/office/officeart/2005/8/layout/arrow6"/>
    <dgm:cxn modelId="{448477E1-4701-48F5-807A-C77A9ECC5DAE}" srcId="{7C3430CB-47FB-4884-B856-6191E02EDD13}" destId="{30F04AE6-8849-4E86-85FB-CFB7F089932B}" srcOrd="0" destOrd="0" parTransId="{8C9F0787-06C8-480C-BD13-5A5CDF1D09CD}" sibTransId="{E21D325C-21C4-4D20-8427-2F39B3CF11AF}"/>
    <dgm:cxn modelId="{963B9FED-01A9-4790-93B0-0B65BCA45612}" srcId="{7C3430CB-47FB-4884-B856-6191E02EDD13}" destId="{6859D809-59D5-4855-9B77-A5134475458B}" srcOrd="1" destOrd="0" parTransId="{BEC0E637-5B28-478A-AA35-E767672E0A7F}" sibTransId="{EA4AFDCA-7181-473E-86B0-37FBF224C66F}"/>
    <dgm:cxn modelId="{E298A21B-4386-4FEA-B065-DF7486AE880C}" type="presParOf" srcId="{89ECF571-1770-4A83-9CDA-1F2A5AA86398}" destId="{9553D6D1-31EE-467C-A5F9-A5E3DD329721}" srcOrd="0" destOrd="0" presId="urn:microsoft.com/office/officeart/2005/8/layout/arrow6"/>
    <dgm:cxn modelId="{B9D6C238-0DF2-421B-B95A-19DEE02FE1AD}" type="presParOf" srcId="{89ECF571-1770-4A83-9CDA-1F2A5AA86398}" destId="{1784E8D2-99B1-4142-AACE-7CB66B4FA576}" srcOrd="1" destOrd="0" presId="urn:microsoft.com/office/officeart/2005/8/layout/arrow6"/>
    <dgm:cxn modelId="{9BD4A77B-86DD-4095-80CF-56C0D1647107}" type="presParOf" srcId="{89ECF571-1770-4A83-9CDA-1F2A5AA86398}" destId="{E8068501-DD04-4BE5-AAE9-121E48AC49D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E29B0-B2CF-4DFF-AC5B-1DAA1E327A1F}">
      <dsp:nvSpPr>
        <dsp:cNvPr id="0" name=""/>
        <dsp:cNvSpPr/>
      </dsp:nvSpPr>
      <dsp:spPr>
        <a:xfrm>
          <a:off x="0" y="405774"/>
          <a:ext cx="91133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8771D-A94A-49B1-8873-4C51F3315EEE}">
      <dsp:nvSpPr>
        <dsp:cNvPr id="0" name=""/>
        <dsp:cNvSpPr/>
      </dsp:nvSpPr>
      <dsp:spPr>
        <a:xfrm>
          <a:off x="0" y="405774"/>
          <a:ext cx="1788141" cy="4037990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2400" b="1" kern="1200" dirty="0">
              <a:solidFill>
                <a:schemeClr val="bg1"/>
              </a:solidFill>
            </a:rPr>
            <a:t>La classe inversée</a:t>
          </a:r>
        </a:p>
      </dsp:txBody>
      <dsp:txXfrm>
        <a:off x="0" y="405774"/>
        <a:ext cx="1788141" cy="4037990"/>
      </dsp:txXfrm>
    </dsp:sp>
    <dsp:sp modelId="{47915A95-6F6A-4A92-B90C-67759051A778}">
      <dsp:nvSpPr>
        <dsp:cNvPr id="0" name=""/>
        <dsp:cNvSpPr/>
      </dsp:nvSpPr>
      <dsp:spPr>
        <a:xfrm>
          <a:off x="1881856" y="659102"/>
          <a:ext cx="7230130" cy="748331"/>
        </a:xfrm>
        <a:prstGeom prst="rect">
          <a:avLst/>
        </a:prstGeom>
        <a:solidFill>
          <a:srgbClr val="99FFCC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062163" lvl="0" indent="-206216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2400" kern="1200" dirty="0"/>
            <a:t>CHAPITRE 1 : Cadre conceptuel</a:t>
          </a:r>
        </a:p>
      </dsp:txBody>
      <dsp:txXfrm>
        <a:off x="1881856" y="659102"/>
        <a:ext cx="7230130" cy="748331"/>
      </dsp:txXfrm>
    </dsp:sp>
    <dsp:sp modelId="{07C39F5E-21CA-4AEF-9348-3C133AE03DB6}">
      <dsp:nvSpPr>
        <dsp:cNvPr id="0" name=""/>
        <dsp:cNvSpPr/>
      </dsp:nvSpPr>
      <dsp:spPr>
        <a:xfrm>
          <a:off x="1788141" y="1407434"/>
          <a:ext cx="49980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22215-C2C8-46A0-92E5-BF527D3566F3}">
      <dsp:nvSpPr>
        <dsp:cNvPr id="0" name=""/>
        <dsp:cNvSpPr/>
      </dsp:nvSpPr>
      <dsp:spPr>
        <a:xfrm>
          <a:off x="1881856" y="1660762"/>
          <a:ext cx="7230130" cy="748331"/>
        </a:xfrm>
        <a:prstGeom prst="rect">
          <a:avLst/>
        </a:prstGeom>
        <a:solidFill>
          <a:srgbClr val="FFCC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062163" lvl="0" indent="-206216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CHAPITRE 2 : Planification et organisation</a:t>
          </a:r>
        </a:p>
      </dsp:txBody>
      <dsp:txXfrm>
        <a:off x="1881856" y="1660762"/>
        <a:ext cx="7230130" cy="748331"/>
      </dsp:txXfrm>
    </dsp:sp>
    <dsp:sp modelId="{80187D94-22E2-4400-A423-5D35366062D1}">
      <dsp:nvSpPr>
        <dsp:cNvPr id="0" name=""/>
        <dsp:cNvSpPr/>
      </dsp:nvSpPr>
      <dsp:spPr>
        <a:xfrm>
          <a:off x="1788141" y="2409093"/>
          <a:ext cx="49980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213F3-661C-4698-8506-33181E63DFF6}">
      <dsp:nvSpPr>
        <dsp:cNvPr id="0" name=""/>
        <dsp:cNvSpPr/>
      </dsp:nvSpPr>
      <dsp:spPr>
        <a:xfrm>
          <a:off x="1881856" y="2662421"/>
          <a:ext cx="7230130" cy="748331"/>
        </a:xfrm>
        <a:prstGeom prst="rect">
          <a:avLst/>
        </a:prstGeom>
        <a:solidFill>
          <a:srgbClr val="ECEE9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062163" lvl="0" indent="-206216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CHAPITRE 3 : Scénarisation et mise en œuvre</a:t>
          </a:r>
        </a:p>
      </dsp:txBody>
      <dsp:txXfrm>
        <a:off x="1881856" y="2662421"/>
        <a:ext cx="7230130" cy="748331"/>
      </dsp:txXfrm>
    </dsp:sp>
    <dsp:sp modelId="{C9A99443-C9FF-4DBB-8400-DE687210B02B}">
      <dsp:nvSpPr>
        <dsp:cNvPr id="0" name=""/>
        <dsp:cNvSpPr/>
      </dsp:nvSpPr>
      <dsp:spPr>
        <a:xfrm>
          <a:off x="1788141" y="3410752"/>
          <a:ext cx="49980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F8C8F-0306-4C8C-869B-7C76455C6CA2}">
      <dsp:nvSpPr>
        <dsp:cNvPr id="0" name=""/>
        <dsp:cNvSpPr/>
      </dsp:nvSpPr>
      <dsp:spPr>
        <a:xfrm>
          <a:off x="1881856" y="3664080"/>
          <a:ext cx="7230130" cy="748331"/>
        </a:xfrm>
        <a:prstGeom prst="rect">
          <a:avLst/>
        </a:prstGeom>
        <a:solidFill>
          <a:srgbClr val="C7DFF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062163" lvl="0" indent="-206216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CHAPITRE 4 : Réalisation de projets thématiques</a:t>
          </a:r>
        </a:p>
      </dsp:txBody>
      <dsp:txXfrm>
        <a:off x="1881856" y="3664080"/>
        <a:ext cx="7230130" cy="748331"/>
      </dsp:txXfrm>
    </dsp:sp>
    <dsp:sp modelId="{AC499D36-D2FB-4A89-B032-7C7784F644B8}">
      <dsp:nvSpPr>
        <dsp:cNvPr id="0" name=""/>
        <dsp:cNvSpPr/>
      </dsp:nvSpPr>
      <dsp:spPr>
        <a:xfrm>
          <a:off x="1788141" y="4412412"/>
          <a:ext cx="49980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0A6E3-87B3-4814-A76D-8AFB5399AE6A}">
      <dsp:nvSpPr>
        <dsp:cNvPr id="0" name=""/>
        <dsp:cNvSpPr/>
      </dsp:nvSpPr>
      <dsp:spPr>
        <a:xfrm>
          <a:off x="3229734" y="3024800"/>
          <a:ext cx="1768469" cy="405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177"/>
              </a:lnTo>
              <a:lnTo>
                <a:pt x="1768469" y="204177"/>
              </a:lnTo>
              <a:lnTo>
                <a:pt x="1768469" y="40514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88ED5-0AFA-4373-A4A9-B4FE9FBBFC03}">
      <dsp:nvSpPr>
        <dsp:cNvPr id="0" name=""/>
        <dsp:cNvSpPr/>
      </dsp:nvSpPr>
      <dsp:spPr>
        <a:xfrm>
          <a:off x="1461265" y="3024800"/>
          <a:ext cx="1768469" cy="405140"/>
        </a:xfrm>
        <a:custGeom>
          <a:avLst/>
          <a:gdLst/>
          <a:ahLst/>
          <a:cxnLst/>
          <a:rect l="0" t="0" r="0" b="0"/>
          <a:pathLst>
            <a:path>
              <a:moveTo>
                <a:pt x="1768469" y="0"/>
              </a:moveTo>
              <a:lnTo>
                <a:pt x="1768469" y="204177"/>
              </a:lnTo>
              <a:lnTo>
                <a:pt x="0" y="204177"/>
              </a:lnTo>
              <a:lnTo>
                <a:pt x="0" y="40514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0AD5C-53DE-4A58-83F8-4B367CDA5EFF}">
      <dsp:nvSpPr>
        <dsp:cNvPr id="0" name=""/>
        <dsp:cNvSpPr/>
      </dsp:nvSpPr>
      <dsp:spPr>
        <a:xfrm>
          <a:off x="3184014" y="1333501"/>
          <a:ext cx="91440" cy="405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14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6610A-C7A5-4865-96E9-F5CF978636CD}">
      <dsp:nvSpPr>
        <dsp:cNvPr id="0" name=""/>
        <dsp:cNvSpPr/>
      </dsp:nvSpPr>
      <dsp:spPr>
        <a:xfrm>
          <a:off x="2586655" y="47341"/>
          <a:ext cx="1286159" cy="12861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6F181-AE43-4687-8427-A81C82719AB1}">
      <dsp:nvSpPr>
        <dsp:cNvPr id="0" name=""/>
        <dsp:cNvSpPr/>
      </dsp:nvSpPr>
      <dsp:spPr>
        <a:xfrm>
          <a:off x="3872814" y="44126"/>
          <a:ext cx="1929239" cy="128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Classe inversée</a:t>
          </a:r>
        </a:p>
      </dsp:txBody>
      <dsp:txXfrm>
        <a:off x="3872814" y="44126"/>
        <a:ext cx="1929239" cy="1286159"/>
      </dsp:txXfrm>
    </dsp:sp>
    <dsp:sp modelId="{DD7B6CC2-E19F-4B0B-937D-6F72569EA307}">
      <dsp:nvSpPr>
        <dsp:cNvPr id="0" name=""/>
        <dsp:cNvSpPr/>
      </dsp:nvSpPr>
      <dsp:spPr>
        <a:xfrm>
          <a:off x="2586655" y="1738641"/>
          <a:ext cx="1286159" cy="12861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CE6C1-BBB6-41E3-B68D-40B5A260695A}">
      <dsp:nvSpPr>
        <dsp:cNvPr id="0" name=""/>
        <dsp:cNvSpPr/>
      </dsp:nvSpPr>
      <dsp:spPr>
        <a:xfrm>
          <a:off x="3872814" y="1735426"/>
          <a:ext cx="1929239" cy="128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Deux temps d’apprentissage</a:t>
          </a:r>
        </a:p>
      </dsp:txBody>
      <dsp:txXfrm>
        <a:off x="3872814" y="1735426"/>
        <a:ext cx="1929239" cy="1286159"/>
      </dsp:txXfrm>
    </dsp:sp>
    <dsp:sp modelId="{4DCA6FBC-9AA5-4425-83A1-1914A853AB5B}">
      <dsp:nvSpPr>
        <dsp:cNvPr id="0" name=""/>
        <dsp:cNvSpPr/>
      </dsp:nvSpPr>
      <dsp:spPr>
        <a:xfrm>
          <a:off x="818185" y="3429941"/>
          <a:ext cx="1286159" cy="12861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9D60E-D154-4233-A169-043D5D92086D}">
      <dsp:nvSpPr>
        <dsp:cNvPr id="0" name=""/>
        <dsp:cNvSpPr/>
      </dsp:nvSpPr>
      <dsp:spPr>
        <a:xfrm>
          <a:off x="2104345" y="3426725"/>
          <a:ext cx="1929239" cy="128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Temps différé </a:t>
          </a:r>
          <a:r>
            <a:rPr lang="fr-FR" sz="1200" kern="1200" dirty="0"/>
            <a:t>(Asynchrone) : Consultation des ressources chez soi</a:t>
          </a:r>
        </a:p>
      </dsp:txBody>
      <dsp:txXfrm>
        <a:off x="2104345" y="3426725"/>
        <a:ext cx="1929239" cy="1286159"/>
      </dsp:txXfrm>
    </dsp:sp>
    <dsp:sp modelId="{B7C7DCF7-8977-45E6-B985-D440FA1D918C}">
      <dsp:nvSpPr>
        <dsp:cNvPr id="0" name=""/>
        <dsp:cNvSpPr/>
      </dsp:nvSpPr>
      <dsp:spPr>
        <a:xfrm>
          <a:off x="4355124" y="3429941"/>
          <a:ext cx="1286159" cy="12861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5176D-2C31-4A3B-949F-B0518D04FC8A}">
      <dsp:nvSpPr>
        <dsp:cNvPr id="0" name=""/>
        <dsp:cNvSpPr/>
      </dsp:nvSpPr>
      <dsp:spPr>
        <a:xfrm>
          <a:off x="5641283" y="3426725"/>
          <a:ext cx="1929239" cy="128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Temps présentiel </a:t>
          </a:r>
          <a:r>
            <a:rPr lang="fr-FR" sz="1200" kern="1200" dirty="0"/>
            <a:t>(Synchrone) :  Dynamique collaborative en classe entre enseignant et apprenants</a:t>
          </a:r>
        </a:p>
      </dsp:txBody>
      <dsp:txXfrm>
        <a:off x="5641283" y="3426725"/>
        <a:ext cx="1929239" cy="1286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3D6D1-31EE-467C-A5F9-A5E3DD329721}">
      <dsp:nvSpPr>
        <dsp:cNvPr id="0" name=""/>
        <dsp:cNvSpPr/>
      </dsp:nvSpPr>
      <dsp:spPr>
        <a:xfrm>
          <a:off x="407358" y="0"/>
          <a:ext cx="3358550" cy="1083255"/>
        </a:xfrm>
        <a:prstGeom prst="leftRightRibbon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4E8D2-99B1-4142-AACE-7CB66B4FA576}">
      <dsp:nvSpPr>
        <dsp:cNvPr id="0" name=""/>
        <dsp:cNvSpPr/>
      </dsp:nvSpPr>
      <dsp:spPr>
        <a:xfrm>
          <a:off x="502210" y="189569"/>
          <a:ext cx="1365917" cy="53079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4 chapitres</a:t>
          </a:r>
        </a:p>
      </dsp:txBody>
      <dsp:txXfrm>
        <a:off x="502210" y="189569"/>
        <a:ext cx="1365917" cy="530794"/>
      </dsp:txXfrm>
    </dsp:sp>
    <dsp:sp modelId="{E8068501-DD04-4BE5-AAE9-121E48AC49D8}">
      <dsp:nvSpPr>
        <dsp:cNvPr id="0" name=""/>
        <dsp:cNvSpPr/>
      </dsp:nvSpPr>
      <dsp:spPr>
        <a:xfrm>
          <a:off x="2086634" y="362890"/>
          <a:ext cx="1056173" cy="53079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4 semaines</a:t>
          </a:r>
        </a:p>
      </dsp:txBody>
      <dsp:txXfrm>
        <a:off x="2086634" y="362890"/>
        <a:ext cx="1056173" cy="530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641A86-FBF4-4831-9FF4-7B487F3492D7}" type="datetime1">
              <a:rPr lang="fr-FR" smtClean="0"/>
              <a:t>12/07/2021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13F8BB-B1B5-4D35-A08C-A275931309FC}" type="datetime1">
              <a:rPr lang="fr-FR" smtClean="0"/>
              <a:t>12/07/2021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2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7A74DDF-14B3-4359-B246-DC1DC867FD8F}" type="datetime1">
              <a:rPr lang="fr-FR" smtClean="0"/>
              <a:t>12/07/2021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5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DB94D9-FA33-4622-B5B0-3A212B55AFC9}" type="datetime1">
              <a:rPr lang="fr-FR" smtClean="0"/>
              <a:t>12/07/2021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6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21" y="484632"/>
            <a:ext cx="11169353" cy="651959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22" y="1298961"/>
            <a:ext cx="11169354" cy="4873239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q"/>
              <a:defRPr b="1"/>
            </a:lvl1pPr>
            <a:lvl3pPr marL="731520" indent="-182880">
              <a:buFont typeface="Rockwell" panose="02060603020205020403" pitchFamily="18" charset="0"/>
              <a:buChar char="–"/>
              <a:defRPr i="1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3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rtl="0"/>
            <a:fld id="{33CD2423-DC0C-47A2-8916-10643EB35EC9}" type="datetime1">
              <a:rPr lang="fr-FR" smtClean="0"/>
              <a:t>12/07/2021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rtl="0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08158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10B38C-D4F5-42C2-967A-0B7FC97B2621}" type="datetime1">
              <a:rPr lang="fr-FR" smtClean="0"/>
              <a:t>12/07/2021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0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C9646D-2F82-4FD6-98A1-C2A4C26D0529}" type="datetime1">
              <a:rPr lang="fr-FR" smtClean="0"/>
              <a:t>12/07/2021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CD2423-DC0C-47A2-8916-10643EB35EC9}" type="datetime1">
              <a:rPr lang="fr-FR" smtClean="0"/>
              <a:t>12/07/2021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8762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7E81F3-FFCD-4236-B158-26C78CAC6E11}" type="datetime1">
              <a:rPr lang="fr-FR" smtClean="0"/>
              <a:t>12/07/2021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4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A97361A-7C50-452A-9761-2F2CCDC29838}" type="datetime1">
              <a:rPr lang="fr-FR" smtClean="0"/>
              <a:t>12/07/2021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0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208F8F-9785-4D7E-B2D7-6FB9149CAF24}" type="datetime1">
              <a:rPr lang="fr-FR" smtClean="0"/>
              <a:t>12/07/2021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6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33CD2423-DC0C-47A2-8916-10643EB35EC9}" type="datetime1">
              <a:rPr lang="fr-FR" smtClean="0"/>
              <a:t>12/07/2021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4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1483743"/>
            <a:ext cx="5864201" cy="2760453"/>
          </a:xfrm>
        </p:spPr>
        <p:txBody>
          <a:bodyPr rtlCol="0">
            <a:normAutofit/>
          </a:bodyPr>
          <a:lstStyle/>
          <a:p>
            <a:pPr rtl="0"/>
            <a:r>
              <a:rPr lang="fr-FR" sz="4400" dirty="0"/>
              <a:t>Organisation &amp; déroulement de l’atelier</a:t>
            </a:r>
            <a:endParaRPr lang="fr" sz="4400" dirty="0"/>
          </a:p>
        </p:txBody>
      </p:sp>
      <p:pic>
        <p:nvPicPr>
          <p:cNvPr id="5" name="Image 4" descr="Image contenant un bâtiment, un siège, un banc, un côté&#10;&#10;Description générée automatiquement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6ECCF-0BFA-48D0-AAC3-65183A74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Structuration de l’atelier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78669BD-1F74-4615-A7CE-6E04FEF1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024868"/>
              </p:ext>
            </p:extLst>
          </p:nvPr>
        </p:nvGraphicFramePr>
        <p:xfrm>
          <a:off x="953698" y="1440611"/>
          <a:ext cx="9113328" cy="507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03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6ECCF-0BFA-48D0-AAC3-65183A74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l’atelier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481EF68-6A59-491F-A1CB-D429CB449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730051"/>
              </p:ext>
            </p:extLst>
          </p:nvPr>
        </p:nvGraphicFramePr>
        <p:xfrm>
          <a:off x="1901645" y="1449238"/>
          <a:ext cx="8388709" cy="4760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8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62CAA1-D907-41AA-903B-18C14D9B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de l’atelier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BB7352F-3277-4E36-B1D3-68E9A674E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144462"/>
              </p:ext>
            </p:extLst>
          </p:nvPr>
        </p:nvGraphicFramePr>
        <p:xfrm>
          <a:off x="3448650" y="1383900"/>
          <a:ext cx="4173268" cy="108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C2FB9AE-5DAE-48DB-B959-167212009FF8}"/>
              </a:ext>
            </a:extLst>
          </p:cNvPr>
          <p:cNvSpPr/>
          <p:nvPr/>
        </p:nvSpPr>
        <p:spPr>
          <a:xfrm>
            <a:off x="1449238" y="2596551"/>
            <a:ext cx="2751826" cy="5348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Asynchrone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3E8504C-7CDD-45E2-A56F-07417648ADF0}"/>
              </a:ext>
            </a:extLst>
          </p:cNvPr>
          <p:cNvSpPr/>
          <p:nvPr/>
        </p:nvSpPr>
        <p:spPr>
          <a:xfrm>
            <a:off x="6967268" y="2593676"/>
            <a:ext cx="2751826" cy="5348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Synchrone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43328A-AC0D-4A14-93BF-66AC9C09CC58}"/>
              </a:ext>
            </a:extLst>
          </p:cNvPr>
          <p:cNvSpPr/>
          <p:nvPr/>
        </p:nvSpPr>
        <p:spPr>
          <a:xfrm>
            <a:off x="1889185" y="3579962"/>
            <a:ext cx="2001328" cy="1966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FFFF00"/>
                </a:solidFill>
              </a:rPr>
              <a:t>1 chapitre par semaine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Travail sur plate-forme Moodle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Travail individuel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Travail de groupe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1 heure par jour recommandée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E95867-CC89-45BE-B722-E3E632C62566}"/>
              </a:ext>
            </a:extLst>
          </p:cNvPr>
          <p:cNvSpPr/>
          <p:nvPr/>
        </p:nvSpPr>
        <p:spPr>
          <a:xfrm>
            <a:off x="7424468" y="3579961"/>
            <a:ext cx="2001328" cy="19668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FFFF00"/>
                </a:solidFill>
              </a:rPr>
              <a:t>1 heure synchrone par chapitre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Travail en mode classe virtuelle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Travail individuel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Travail de groupe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76BF800-3F6C-45F7-AF85-E5084C909026}"/>
              </a:ext>
            </a:extLst>
          </p:cNvPr>
          <p:cNvCxnSpPr/>
          <p:nvPr/>
        </p:nvCxnSpPr>
        <p:spPr>
          <a:xfrm flipH="1">
            <a:off x="4193174" y="2861095"/>
            <a:ext cx="2763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D064618-0352-4EFC-A265-4E0056C6E896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2825151" y="3131389"/>
            <a:ext cx="0" cy="448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0D413EB-2445-401D-AB86-6856CE91B575}"/>
              </a:ext>
            </a:extLst>
          </p:cNvPr>
          <p:cNvCxnSpPr>
            <a:stCxn id="8" idx="2"/>
          </p:cNvCxnSpPr>
          <p:nvPr/>
        </p:nvCxnSpPr>
        <p:spPr>
          <a:xfrm>
            <a:off x="8343181" y="3128514"/>
            <a:ext cx="0" cy="451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329F5F0-B830-42F0-9A98-96B763DE1403}"/>
              </a:ext>
            </a:extLst>
          </p:cNvPr>
          <p:cNvCxnSpPr/>
          <p:nvPr/>
        </p:nvCxnSpPr>
        <p:spPr>
          <a:xfrm>
            <a:off x="5426015" y="2130725"/>
            <a:ext cx="0" cy="73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1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1483743"/>
            <a:ext cx="5864201" cy="2760453"/>
          </a:xfrm>
        </p:spPr>
        <p:txBody>
          <a:bodyPr rtlCol="0">
            <a:normAutofit/>
          </a:bodyPr>
          <a:lstStyle/>
          <a:p>
            <a:pPr rtl="0"/>
            <a:r>
              <a:rPr lang="fr-FR" sz="4400" dirty="0"/>
              <a:t>la </a:t>
            </a:r>
            <a:r>
              <a:rPr lang="fr" sz="4400" dirty="0"/>
              <a:t>classe inversée dans le paysage educatif</a:t>
            </a:r>
          </a:p>
        </p:txBody>
      </p:sp>
      <p:pic>
        <p:nvPicPr>
          <p:cNvPr id="5" name="Image 4" descr="Image contenant un bâtiment, un siège, un banc, un côté&#10;&#10;Description générée automatiquement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5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6714C-A570-4D27-A34B-3337E95E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classe inversée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0154114-5558-40DE-9490-366A56A9F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22" y="1298961"/>
            <a:ext cx="6380242" cy="4873239"/>
          </a:xfrm>
        </p:spPr>
        <p:txBody>
          <a:bodyPr>
            <a:normAutofit/>
          </a:bodyPr>
          <a:lstStyle/>
          <a:p>
            <a:r>
              <a:rPr lang="fr-FR" dirty="0"/>
              <a:t>Le principe d’inversion dans une CI est déterminée par le changement dans l’approche pédagogique entre le rôle de l’enseignants et celui des apprenants.</a:t>
            </a:r>
          </a:p>
          <a:p>
            <a:endParaRPr lang="fr-FR" dirty="0"/>
          </a:p>
          <a:p>
            <a:r>
              <a:rPr lang="fr-FR" dirty="0"/>
              <a:t>Les principes clés d’une CI sont :</a:t>
            </a:r>
          </a:p>
          <a:p>
            <a:pPr lvl="1"/>
            <a:r>
              <a:rPr lang="fr-FR" dirty="0"/>
              <a:t>Consulter les ressources en dehors de la classe,</a:t>
            </a:r>
          </a:p>
          <a:p>
            <a:pPr lvl="1"/>
            <a:r>
              <a:rPr lang="fr-FR" dirty="0"/>
              <a:t>Discuter collectivement des ressources en classe,</a:t>
            </a:r>
          </a:p>
          <a:p>
            <a:endParaRPr lang="fr-FR" dirty="0"/>
          </a:p>
          <a:p>
            <a:r>
              <a:rPr lang="fr-FR" dirty="0"/>
              <a:t>U</a:t>
            </a:r>
            <a:r>
              <a:rPr lang="fr-FR" b="1" dirty="0"/>
              <a:t>ne classe inversée peut se passer :</a:t>
            </a:r>
          </a:p>
          <a:p>
            <a:pPr lvl="1"/>
            <a:r>
              <a:rPr lang="fr-FR" dirty="0"/>
              <a:t>Entièrement en présentiel, </a:t>
            </a:r>
          </a:p>
          <a:p>
            <a:pPr lvl="1"/>
            <a:r>
              <a:rPr lang="fr-FR" dirty="0"/>
              <a:t>Entièrement à distance ou </a:t>
            </a:r>
          </a:p>
          <a:p>
            <a:pPr lvl="1"/>
            <a:r>
              <a:rPr lang="fr-FR" dirty="0"/>
              <a:t>En mode « classe hybride » ?!</a:t>
            </a:r>
            <a:br>
              <a:rPr lang="fr-FR" dirty="0"/>
            </a:b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8A9E3FC-1D5F-44C5-B043-D8F8F4251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08" y="2438389"/>
            <a:ext cx="4832968" cy="34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6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9A9F1-D568-44D8-933E-FF44C5A7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virtuelle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3FB2A6-051F-46EC-81D8-7DB73B4EE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22" y="1298961"/>
            <a:ext cx="6216340" cy="4873239"/>
          </a:xfrm>
        </p:spPr>
        <p:txBody>
          <a:bodyPr>
            <a:normAutofit/>
          </a:bodyPr>
          <a:lstStyle/>
          <a:p>
            <a:r>
              <a:rPr lang="fr-FR" dirty="0"/>
              <a:t>Le caractère "virtuel" est dans l’utilisation des TIC comme moyen de communication entre enseignant </a:t>
            </a:r>
            <a:r>
              <a:rPr lang="fr-FR"/>
              <a:t>et apprenants. </a:t>
            </a:r>
            <a:br>
              <a:rPr lang="fr-FR" dirty="0"/>
            </a:br>
            <a:endParaRPr lang="fr-FR" dirty="0"/>
          </a:p>
          <a:p>
            <a:r>
              <a:rPr lang="fr-FR" dirty="0"/>
              <a:t>Une classe virtuelle se passe donc entièrement à distance. </a:t>
            </a:r>
          </a:p>
          <a:p>
            <a:endParaRPr lang="fr-FR" dirty="0"/>
          </a:p>
          <a:p>
            <a:r>
              <a:rPr lang="fr-FR" dirty="0"/>
              <a:t>On parle aussi de classe hybride ?!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E8D903-1838-4805-9CF2-11DCA283D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85" y="3047317"/>
            <a:ext cx="4809418" cy="27173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8B20BE-3893-4E0A-978E-D1A847207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18" y="1093362"/>
            <a:ext cx="4809418" cy="17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9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1FFF8-B00D-49A6-901F-C153580B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Approches pédagogiques d’UNE CLASSE inversée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47A61-8049-4B71-AB06-6375CFBD8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22" y="1298961"/>
            <a:ext cx="6613155" cy="4873239"/>
          </a:xfrm>
        </p:spPr>
        <p:txBody>
          <a:bodyPr/>
          <a:lstStyle/>
          <a:p>
            <a:r>
              <a:rPr lang="fr-FR" dirty="0"/>
              <a:t>La pédagogie active.</a:t>
            </a:r>
          </a:p>
          <a:p>
            <a:r>
              <a:rPr lang="fr-FR" dirty="0"/>
              <a:t>La pédagogie différenciée.</a:t>
            </a:r>
          </a:p>
          <a:p>
            <a:r>
              <a:rPr lang="fr-FR" dirty="0"/>
              <a:t>L’auto-apprentissage. </a:t>
            </a:r>
          </a:p>
          <a:p>
            <a:r>
              <a:rPr lang="fr-FR" dirty="0"/>
              <a:t>L’apprentissage par les pairs.</a:t>
            </a:r>
          </a:p>
          <a:p>
            <a:r>
              <a:rPr lang="fr-FR" dirty="0"/>
              <a:t>L’approche par résolution de problème ou l’apprentissage coopératif.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C3B217-6E2A-49A3-B916-5B90DE48D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47" y="1460740"/>
            <a:ext cx="4229690" cy="5144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78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2025C-CAC2-45FC-ABC8-A31D677A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Pédagogie active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05DC33-1E35-4AB3-9C66-9B9D83BAD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22" y="1298961"/>
            <a:ext cx="4240891" cy="4873239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C’est le dénominateur commun entre </a:t>
            </a:r>
            <a:r>
              <a:rPr lang="fr-FR" b="1" dirty="0"/>
              <a:t>classe inversée</a:t>
            </a:r>
            <a:r>
              <a:rPr lang="fr-FR" dirty="0"/>
              <a:t> et </a:t>
            </a:r>
            <a:r>
              <a:rPr lang="fr-FR" b="1" dirty="0"/>
              <a:t>classe virtuelle : l’action &amp; la collaboration.</a:t>
            </a:r>
            <a:endParaRPr lang="fr-FR" dirty="0"/>
          </a:p>
          <a:p>
            <a:endParaRPr lang="fr-FR" dirty="0"/>
          </a:p>
          <a:p>
            <a:r>
              <a:rPr lang="fr-FR" dirty="0"/>
              <a:t>C’est un ensemble d'activités d'apprentissage dans lesquelles l'apprenant est l'acteur principal. </a:t>
            </a:r>
          </a:p>
          <a:p>
            <a:endParaRPr lang="fr-FR" dirty="0"/>
          </a:p>
          <a:p>
            <a:r>
              <a:rPr lang="fr-FR" dirty="0"/>
              <a:t>La pédagogie active est créative et peut se présenter sous plusieurs formes.</a:t>
            </a:r>
          </a:p>
          <a:p>
            <a:endParaRPr lang="fr-FR" dirty="0"/>
          </a:p>
          <a:p>
            <a:r>
              <a:rPr lang="fr-FR" dirty="0"/>
              <a:t>L’activité de l’apprenant va du mode passif au mode le plus actif (Taxonomie de Bloom).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D32B9C-23FC-4034-ADEE-557F52F70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4" r="24607"/>
          <a:stretch/>
        </p:blipFill>
        <p:spPr>
          <a:xfrm>
            <a:off x="9376914" y="3363560"/>
            <a:ext cx="2570673" cy="336510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AFF5CB-437A-44F3-A9C6-8AE1D8100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76" y="1076548"/>
            <a:ext cx="3904496" cy="53062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E2FD38-FA2C-4410-AB79-2FF43F8CD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68" y="810611"/>
            <a:ext cx="2609870" cy="237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40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0</TotalTime>
  <Words>319</Words>
  <Application>Microsoft Office PowerPoint</Application>
  <PresentationFormat>Grand écran</PresentationFormat>
  <Paragraphs>57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Calibri</vt:lpstr>
      <vt:lpstr>Rockwell</vt:lpstr>
      <vt:lpstr>Rockwell Condensed</vt:lpstr>
      <vt:lpstr>Wingdings</vt:lpstr>
      <vt:lpstr>Type de bois</vt:lpstr>
      <vt:lpstr>Organisation &amp; déroulement de l’atelier</vt:lpstr>
      <vt:lpstr>Structuration de l’atelier</vt:lpstr>
      <vt:lpstr>Organisation de l’atelier</vt:lpstr>
      <vt:lpstr>Déroulement de l’atelier</vt:lpstr>
      <vt:lpstr>la classe inversée dans le paysage educatif</vt:lpstr>
      <vt:lpstr>classe inversée</vt:lpstr>
      <vt:lpstr>Classe virtuelle</vt:lpstr>
      <vt:lpstr>Approches pédagogiques d’UNE CLASSE inversée</vt:lpstr>
      <vt:lpstr>Pédagogie active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Mokhtar Ben Henda</dc:creator>
  <cp:lastModifiedBy>Mokhtar Ben Henda</cp:lastModifiedBy>
  <cp:revision>35</cp:revision>
  <dcterms:created xsi:type="dcterms:W3CDTF">2021-06-29T21:40:07Z</dcterms:created>
  <dcterms:modified xsi:type="dcterms:W3CDTF">2021-07-12T20:49:25Z</dcterms:modified>
</cp:coreProperties>
</file>