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13"/>
  </p:notesMasterIdLst>
  <p:sldIdLst>
    <p:sldId id="571" r:id="rId2"/>
    <p:sldId id="920" r:id="rId3"/>
    <p:sldId id="915" r:id="rId4"/>
    <p:sldId id="925" r:id="rId5"/>
    <p:sldId id="926" r:id="rId6"/>
    <p:sldId id="929" r:id="rId7"/>
    <p:sldId id="937" r:id="rId8"/>
    <p:sldId id="927" r:id="rId9"/>
    <p:sldId id="632" r:id="rId10"/>
    <p:sldId id="629" r:id="rId11"/>
    <p:sldId id="63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25E"/>
    <a:srgbClr val="94C9FE"/>
    <a:srgbClr val="95C800"/>
    <a:srgbClr val="FE9600"/>
    <a:srgbClr val="CCCCCC"/>
    <a:srgbClr val="F2F3FA"/>
    <a:srgbClr val="B62D16"/>
    <a:srgbClr val="9B1C07"/>
    <a:srgbClr val="336FA6"/>
    <a:srgbClr val="306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4" autoAdjust="0"/>
    <p:restoredTop sz="90201" autoAdjust="0"/>
  </p:normalViewPr>
  <p:slideViewPr>
    <p:cSldViewPr snapToGrid="0">
      <p:cViewPr varScale="1">
        <p:scale>
          <a:sx n="60" d="100"/>
          <a:sy n="60" d="100"/>
        </p:scale>
        <p:origin x="788" y="44"/>
      </p:cViewPr>
      <p:guideLst/>
    </p:cSldViewPr>
  </p:slideViewPr>
  <p:outlineViewPr>
    <p:cViewPr>
      <p:scale>
        <a:sx n="33" d="100"/>
        <a:sy n="33" d="100"/>
      </p:scale>
      <p:origin x="0" y="-1920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research/science-society/document_library/pdf_06/open-access-pilot-in-ec-ppt_en.pdf" TargetMode="External"/><Relationship Id="rId3" Type="http://schemas.openxmlformats.org/officeDocument/2006/relationships/hyperlink" Target="https://www.budapestopenaccessinitiative.org/" TargetMode="External"/><Relationship Id="rId7" Type="http://schemas.openxmlformats.org/officeDocument/2006/relationships/hyperlink" Target="https://unesdoc.unesco.org/ark:/48223/pf0000266206" TargetMode="External"/><Relationship Id="rId2" Type="http://schemas.openxmlformats.org/officeDocument/2006/relationships/hyperlink" Target="https://lausanne.org/fr/uncategorized/la-declaration-du-cap-sur-les-soins-et-la-relation-daide-considere-comme-mission" TargetMode="External"/><Relationship Id="rId1" Type="http://schemas.openxmlformats.org/officeDocument/2006/relationships/hyperlink" Target="https://www.openarchives.org/sfc/sfc_entry.htm" TargetMode="External"/><Relationship Id="rId6" Type="http://schemas.openxmlformats.org/officeDocument/2006/relationships/hyperlink" Target="https://unesdoc.unesco.org/ark:/48223/pf0000246687_fre" TargetMode="External"/><Relationship Id="rId5" Type="http://schemas.openxmlformats.org/officeDocument/2006/relationships/hyperlink" Target="https://openaccess.mpg.de/Berlin-Declaration" TargetMode="External"/><Relationship Id="rId10" Type="http://schemas.openxmlformats.org/officeDocument/2006/relationships/hyperlink" Target="https://unesdoc.unesco.org/ark:/48223/pf0000215804" TargetMode="External"/><Relationship Id="rId4" Type="http://schemas.openxmlformats.org/officeDocument/2006/relationships/hyperlink" Target="http://legacy.earlham.edu/~peters/fos/bethesda.htm" TargetMode="External"/><Relationship Id="rId9" Type="http://schemas.openxmlformats.org/officeDocument/2006/relationships/hyperlink" Target="https://coar-repositories.org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lausanne.org/fr/uncategorized/la-declaration-du-cap-sur-les-soins-et-la-relation-daide-considere-comme-mission" TargetMode="External"/><Relationship Id="rId3" Type="http://schemas.openxmlformats.org/officeDocument/2006/relationships/hyperlink" Target="http://legacy.earlham.edu/~peters/fos/bethesda.htm" TargetMode="External"/><Relationship Id="rId7" Type="http://schemas.openxmlformats.org/officeDocument/2006/relationships/hyperlink" Target="https://unesdoc.unesco.org/ark:/48223/pf0000215804" TargetMode="External"/><Relationship Id="rId2" Type="http://schemas.openxmlformats.org/officeDocument/2006/relationships/hyperlink" Target="https://www.budapestopenaccessinitiative.org/" TargetMode="External"/><Relationship Id="rId1" Type="http://schemas.openxmlformats.org/officeDocument/2006/relationships/hyperlink" Target="https://www.openarchives.org/sfc/sfc_entry.htm" TargetMode="External"/><Relationship Id="rId6" Type="http://schemas.openxmlformats.org/officeDocument/2006/relationships/hyperlink" Target="https://coar-repositories.org/" TargetMode="External"/><Relationship Id="rId5" Type="http://schemas.openxmlformats.org/officeDocument/2006/relationships/hyperlink" Target="https://ec.europa.eu/research/science-society/document_library/pdf_06/open-access-pilot-in-ec-ppt_en.pdf" TargetMode="External"/><Relationship Id="rId10" Type="http://schemas.openxmlformats.org/officeDocument/2006/relationships/hyperlink" Target="https://unesdoc.unesco.org/ark:/48223/pf0000266206" TargetMode="External"/><Relationship Id="rId4" Type="http://schemas.openxmlformats.org/officeDocument/2006/relationships/hyperlink" Target="https://openaccess.mpg.de/Berlin-Declaration" TargetMode="External"/><Relationship Id="rId9" Type="http://schemas.openxmlformats.org/officeDocument/2006/relationships/hyperlink" Target="https://unesdoc.unesco.org/ark:/48223/pf0000246687_fr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B1B87-1A01-46E3-B453-ACB12A1D7E60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FF972F7-992B-4D40-B2A6-D8558CA435FC}">
      <dgm:prSet phldrT="[Texte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dirty="0"/>
            <a:t>OAI</a:t>
          </a:r>
        </a:p>
      </dgm:t>
    </dgm:pt>
    <dgm:pt modelId="{7102D3A2-26D6-47E2-AB53-28E394C24A25}" type="parTrans" cxnId="{7E35463F-4D84-4020-9FE4-46499C694B5D}">
      <dgm:prSet/>
      <dgm:spPr/>
      <dgm:t>
        <a:bodyPr/>
        <a:lstStyle/>
        <a:p>
          <a:endParaRPr lang="fr-FR"/>
        </a:p>
      </dgm:t>
    </dgm:pt>
    <dgm:pt modelId="{C88DA1C6-C38D-44E7-9BEC-46F2CD0660DA}" type="sibTrans" cxnId="{7E35463F-4D84-4020-9FE4-46499C694B5D}">
      <dgm:prSet/>
      <dgm:spPr/>
      <dgm:t>
        <a:bodyPr/>
        <a:lstStyle/>
        <a:p>
          <a:endParaRPr lang="fr-FR"/>
        </a:p>
      </dgm:t>
    </dgm:pt>
    <dgm:pt modelId="{80D0826B-0CCF-4920-AD60-0BFCB7B180EE}">
      <dgm:prSet phldrT="[Texte]"/>
      <dgm:spPr/>
      <dgm:t>
        <a:bodyPr/>
        <a:lstStyle/>
        <a:p>
          <a:r>
            <a:rPr lang="fr-FR" b="0" dirty="0"/>
            <a:t>1999: </a:t>
          </a:r>
          <a:r>
            <a:rPr lang="fr-FR" b="0" u="sng" dirty="0">
              <a:hlinkClick xmlns:r="http://schemas.openxmlformats.org/officeDocument/2006/relationships" r:id="rId1"/>
            </a:rPr>
            <a:t>Convention de Santa Fe </a:t>
          </a:r>
          <a:r>
            <a:rPr lang="fr-FR" b="0" dirty="0"/>
            <a:t>pour l’accès ouvert</a:t>
          </a:r>
        </a:p>
      </dgm:t>
    </dgm:pt>
    <dgm:pt modelId="{CC854879-9603-4F94-9186-B83DAE546FA1}" type="parTrans" cxnId="{DC70D8DF-67B0-45D9-814F-4734200151A0}">
      <dgm:prSet/>
      <dgm:spPr/>
      <dgm:t>
        <a:bodyPr/>
        <a:lstStyle/>
        <a:p>
          <a:endParaRPr lang="fr-FR"/>
        </a:p>
      </dgm:t>
    </dgm:pt>
    <dgm:pt modelId="{33F1CACB-A57B-4B18-9E90-5367CDAD7B8C}" type="sibTrans" cxnId="{DC70D8DF-67B0-45D9-814F-4734200151A0}">
      <dgm:prSet/>
      <dgm:spPr/>
      <dgm:t>
        <a:bodyPr/>
        <a:lstStyle/>
        <a:p>
          <a:endParaRPr lang="fr-FR"/>
        </a:p>
      </dgm:t>
    </dgm:pt>
    <dgm:pt modelId="{7DE2CDFE-4996-4FB0-981B-254798244788}">
      <dgm:prSet phldrT="[Texte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dirty="0"/>
            <a:t>OER</a:t>
          </a:r>
        </a:p>
      </dgm:t>
    </dgm:pt>
    <dgm:pt modelId="{8CEEAB5C-D244-452F-B50D-C55CCD380460}" type="parTrans" cxnId="{F284C7B7-73B2-4F02-9733-EAE80C20C83D}">
      <dgm:prSet/>
      <dgm:spPr/>
      <dgm:t>
        <a:bodyPr/>
        <a:lstStyle/>
        <a:p>
          <a:endParaRPr lang="fr-FR"/>
        </a:p>
      </dgm:t>
    </dgm:pt>
    <dgm:pt modelId="{7F8B9508-F110-46D3-9D69-C567BA9CACF7}" type="sibTrans" cxnId="{F284C7B7-73B2-4F02-9733-EAE80C20C83D}">
      <dgm:prSet/>
      <dgm:spPr/>
      <dgm:t>
        <a:bodyPr/>
        <a:lstStyle/>
        <a:p>
          <a:endParaRPr lang="fr-FR"/>
        </a:p>
      </dgm:t>
    </dgm:pt>
    <dgm:pt modelId="{C8C0FC9E-A674-411C-8BFA-280FE4955EB5}">
      <dgm:prSet phldrT="[Texte]"/>
      <dgm:spPr/>
      <dgm:t>
        <a:bodyPr/>
        <a:lstStyle/>
        <a:p>
          <a:r>
            <a:rPr lang="fr-FR" b="0" dirty="0"/>
            <a:t>2007 : </a:t>
          </a:r>
          <a:r>
            <a:rPr lang="fr-FR" b="0" dirty="0">
              <a:hlinkClick xmlns:r="http://schemas.openxmlformats.org/officeDocument/2006/relationships" r:id="rId2"/>
            </a:rPr>
            <a:t>Déclaration du </a:t>
          </a:r>
          <a:r>
            <a:rPr lang="fr-FR" b="1" dirty="0">
              <a:hlinkClick xmlns:r="http://schemas.openxmlformats.org/officeDocument/2006/relationships" r:id="rId2"/>
            </a:rPr>
            <a:t>Cap</a:t>
          </a:r>
          <a:r>
            <a:rPr lang="fr-FR" b="0" dirty="0">
              <a:hlinkClick xmlns:r="http://schemas.openxmlformats.org/officeDocument/2006/relationships" r:id="rId2"/>
            </a:rPr>
            <a:t> </a:t>
          </a:r>
          <a:r>
            <a:rPr lang="fr-FR" b="0" dirty="0"/>
            <a:t>sur l’Éducation libre, </a:t>
          </a:r>
        </a:p>
      </dgm:t>
    </dgm:pt>
    <dgm:pt modelId="{F7A669B7-1804-4E1E-9795-36CC63A8355E}" type="parTrans" cxnId="{1797664B-1F2F-46D6-8347-F1B27025CFAE}">
      <dgm:prSet/>
      <dgm:spPr/>
      <dgm:t>
        <a:bodyPr/>
        <a:lstStyle/>
        <a:p>
          <a:endParaRPr lang="fr-FR"/>
        </a:p>
      </dgm:t>
    </dgm:pt>
    <dgm:pt modelId="{1065FF36-051A-46F2-BD80-EDEB10B59ED4}" type="sibTrans" cxnId="{1797664B-1F2F-46D6-8347-F1B27025CFAE}">
      <dgm:prSet/>
      <dgm:spPr/>
      <dgm:t>
        <a:bodyPr/>
        <a:lstStyle/>
        <a:p>
          <a:endParaRPr lang="fr-FR"/>
        </a:p>
      </dgm:t>
    </dgm:pt>
    <dgm:pt modelId="{E6CD7410-4403-424D-B886-1024647E5FB0}">
      <dgm:prSet/>
      <dgm:spPr/>
      <dgm:t>
        <a:bodyPr/>
        <a:lstStyle/>
        <a:p>
          <a:r>
            <a:rPr lang="fr-FR" b="0" dirty="0"/>
            <a:t>2002 : Initiative de Budapest pour l'accès ouvert (</a:t>
          </a:r>
          <a:r>
            <a:rPr lang="fr-FR" b="0" dirty="0">
              <a:hlinkClick xmlns:r="http://schemas.openxmlformats.org/officeDocument/2006/relationships" r:id="rId3"/>
            </a:rPr>
            <a:t>BOAI</a:t>
          </a:r>
          <a:r>
            <a:rPr lang="fr-FR" b="0" dirty="0"/>
            <a:t>) ;</a:t>
          </a:r>
        </a:p>
      </dgm:t>
    </dgm:pt>
    <dgm:pt modelId="{0AECA56E-89CC-4D43-8C3B-4B3C1FBCD3C7}" type="parTrans" cxnId="{7E2A92AD-624D-4DDF-A9ED-5270D7EC2706}">
      <dgm:prSet/>
      <dgm:spPr/>
      <dgm:t>
        <a:bodyPr/>
        <a:lstStyle/>
        <a:p>
          <a:endParaRPr lang="fr-FR"/>
        </a:p>
      </dgm:t>
    </dgm:pt>
    <dgm:pt modelId="{567995CC-7B0A-45DE-BE9E-C0141990DD01}" type="sibTrans" cxnId="{7E2A92AD-624D-4DDF-A9ED-5270D7EC2706}">
      <dgm:prSet/>
      <dgm:spPr/>
      <dgm:t>
        <a:bodyPr/>
        <a:lstStyle/>
        <a:p>
          <a:endParaRPr lang="fr-FR"/>
        </a:p>
      </dgm:t>
    </dgm:pt>
    <dgm:pt modelId="{6373017A-669A-48B6-A493-4E502B365492}">
      <dgm:prSet/>
      <dgm:spPr/>
      <dgm:t>
        <a:bodyPr/>
        <a:lstStyle/>
        <a:p>
          <a:r>
            <a:rPr lang="fr-FR" b="0" dirty="0"/>
            <a:t>2003/06 : </a:t>
          </a:r>
          <a:r>
            <a:rPr lang="fr-FR" b="0" dirty="0">
              <a:hlinkClick xmlns:r="http://schemas.openxmlformats.org/officeDocument/2006/relationships" r:id="rId4"/>
            </a:rPr>
            <a:t>Déclaration de Bethesda </a:t>
          </a:r>
          <a:r>
            <a:rPr lang="fr-FR" b="0" dirty="0"/>
            <a:t>pour la publication en accès ouvert ;</a:t>
          </a:r>
        </a:p>
      </dgm:t>
    </dgm:pt>
    <dgm:pt modelId="{9F44D23D-4982-49E8-9E2B-51A7C3FDA5FE}" type="parTrans" cxnId="{867F479F-1A16-4539-915F-D57088B44C35}">
      <dgm:prSet/>
      <dgm:spPr/>
      <dgm:t>
        <a:bodyPr/>
        <a:lstStyle/>
        <a:p>
          <a:endParaRPr lang="fr-FR"/>
        </a:p>
      </dgm:t>
    </dgm:pt>
    <dgm:pt modelId="{D7B2136E-DD8E-4867-8350-3E736EB238A7}" type="sibTrans" cxnId="{867F479F-1A16-4539-915F-D57088B44C35}">
      <dgm:prSet/>
      <dgm:spPr/>
      <dgm:t>
        <a:bodyPr/>
        <a:lstStyle/>
        <a:p>
          <a:endParaRPr lang="fr-FR"/>
        </a:p>
      </dgm:t>
    </dgm:pt>
    <dgm:pt modelId="{DB8D072F-A0F7-41A6-8BE4-C9CCAA2AA461}">
      <dgm:prSet/>
      <dgm:spPr/>
      <dgm:t>
        <a:bodyPr/>
        <a:lstStyle/>
        <a:p>
          <a:r>
            <a:rPr lang="fr-FR" b="0" dirty="0"/>
            <a:t>2003/10 : </a:t>
          </a:r>
          <a:r>
            <a:rPr lang="fr-FR" b="0" dirty="0">
              <a:hlinkClick xmlns:r="http://schemas.openxmlformats.org/officeDocument/2006/relationships" r:id="rId5"/>
            </a:rPr>
            <a:t>Déclaration de Berlin</a:t>
          </a:r>
          <a:r>
            <a:rPr lang="fr-FR" b="0" dirty="0"/>
            <a:t> sur l‘accès ouvert aux connaissances  dans les sciences et les humanités</a:t>
          </a:r>
        </a:p>
      </dgm:t>
    </dgm:pt>
    <dgm:pt modelId="{7F5D2113-5392-40D1-B4C2-6B2BC97ADB94}" type="parTrans" cxnId="{F92766FC-C2F1-43B0-AE1A-3C7545E0548D}">
      <dgm:prSet/>
      <dgm:spPr/>
      <dgm:t>
        <a:bodyPr/>
        <a:lstStyle/>
        <a:p>
          <a:endParaRPr lang="fr-FR"/>
        </a:p>
      </dgm:t>
    </dgm:pt>
    <dgm:pt modelId="{3AEFED76-6559-4DEE-9ECC-5D5FE483A721}" type="sibTrans" cxnId="{F92766FC-C2F1-43B0-AE1A-3C7545E0548D}">
      <dgm:prSet/>
      <dgm:spPr/>
      <dgm:t>
        <a:bodyPr/>
        <a:lstStyle/>
        <a:p>
          <a:endParaRPr lang="fr-FR"/>
        </a:p>
      </dgm:t>
    </dgm:pt>
    <dgm:pt modelId="{A8DF8AEA-CA99-4437-BCD9-EF7A2D67373A}">
      <dgm:prSet custT="1"/>
      <dgm:spPr/>
      <dgm:t>
        <a:bodyPr/>
        <a:lstStyle/>
        <a:p>
          <a:r>
            <a:rPr lang="fr-FR" sz="900" b="0" kern="1200" dirty="0"/>
            <a:t>2011 : Lignes directrices de </a:t>
          </a:r>
          <a:r>
            <a:rPr lang="fr-FR" sz="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l'</a:t>
          </a:r>
          <a:r>
            <a:rPr lang="fr-FR" sz="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UNESCO</a:t>
          </a:r>
          <a:r>
            <a:rPr lang="fr-FR" sz="900" b="0" kern="1200" dirty="0"/>
            <a:t> et du Commonwealth of Learning sur les REL dans l’enseignement supérieur</a:t>
          </a:r>
        </a:p>
      </dgm:t>
    </dgm:pt>
    <dgm:pt modelId="{2630A40C-5A2A-4860-A03A-FBB73926BC88}" type="parTrans" cxnId="{6F714444-1C54-4DCA-A829-14F5A9CB3944}">
      <dgm:prSet/>
      <dgm:spPr/>
      <dgm:t>
        <a:bodyPr/>
        <a:lstStyle/>
        <a:p>
          <a:endParaRPr lang="fr-FR"/>
        </a:p>
      </dgm:t>
    </dgm:pt>
    <dgm:pt modelId="{B2B788BB-3E3A-4FC9-A720-D7DA3EEEB0EE}" type="sibTrans" cxnId="{6F714444-1C54-4DCA-A829-14F5A9CB3944}">
      <dgm:prSet/>
      <dgm:spPr/>
      <dgm:t>
        <a:bodyPr/>
        <a:lstStyle/>
        <a:p>
          <a:endParaRPr lang="fr-FR"/>
        </a:p>
      </dgm:t>
    </dgm:pt>
    <dgm:pt modelId="{16F735BD-2517-42F6-ACC5-6BB71E62DC0D}">
      <dgm:prSet custT="1"/>
      <dgm:spPr/>
      <dgm:t>
        <a:bodyPr/>
        <a:lstStyle/>
        <a:p>
          <a:r>
            <a:rPr lang="fr-FR" sz="1000" b="0" kern="1200" dirty="0"/>
            <a:t>2012 : </a:t>
          </a:r>
          <a:r>
            <a:rPr lang="fr-FR" sz="1000" b="0" kern="1200" dirty="0">
              <a:hlinkClick xmlns:r="http://schemas.openxmlformats.org/officeDocument/2006/relationships" r:id="rId6"/>
            </a:rPr>
            <a:t>Déclaration de </a:t>
          </a:r>
          <a:r>
            <a:rPr lang="fr-FR" sz="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  <a:hlinkClick xmlns:r="http://schemas.openxmlformats.org/officeDocument/2006/relationships" r:id="rId6"/>
            </a:rPr>
            <a:t>Paris</a:t>
          </a:r>
          <a:r>
            <a:rPr lang="fr-FR" sz="1000" b="0" kern="1200" dirty="0">
              <a:hlinkClick xmlns:r="http://schemas.openxmlformats.org/officeDocument/2006/relationships" r:id="rId6"/>
            </a:rPr>
            <a:t> </a:t>
          </a:r>
          <a:r>
            <a:rPr lang="fr-FR" sz="1000" b="0" kern="1200" dirty="0"/>
            <a:t>sur les REL</a:t>
          </a:r>
        </a:p>
      </dgm:t>
    </dgm:pt>
    <dgm:pt modelId="{E35592FF-F95C-4B6A-BE35-0E78E8A6E6A0}" type="parTrans" cxnId="{AE47755E-0AE3-46A3-8AC1-03F983CD8579}">
      <dgm:prSet/>
      <dgm:spPr/>
      <dgm:t>
        <a:bodyPr/>
        <a:lstStyle/>
        <a:p>
          <a:endParaRPr lang="fr-FR"/>
        </a:p>
      </dgm:t>
    </dgm:pt>
    <dgm:pt modelId="{9469C1F1-B9E7-49B4-AB16-DFE5F75E6770}" type="sibTrans" cxnId="{AE47755E-0AE3-46A3-8AC1-03F983CD8579}">
      <dgm:prSet/>
      <dgm:spPr/>
      <dgm:t>
        <a:bodyPr/>
        <a:lstStyle/>
        <a:p>
          <a:endParaRPr lang="fr-FR"/>
        </a:p>
      </dgm:t>
    </dgm:pt>
    <dgm:pt modelId="{48FE6ADE-C12A-466D-9880-878F27C3EAC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000" b="0" kern="1200" dirty="0"/>
            <a:t>2017 : </a:t>
          </a:r>
          <a:r>
            <a:rPr lang="fr-FR" sz="1000" b="0" kern="1200" dirty="0">
              <a:hlinkClick xmlns:r="http://schemas.openxmlformats.org/officeDocument/2006/relationships" r:id="rId7"/>
            </a:rPr>
            <a:t>Plan d’action de </a:t>
          </a:r>
          <a:r>
            <a:rPr lang="fr-FR" sz="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  <a:hlinkClick xmlns:r="http://schemas.openxmlformats.org/officeDocument/2006/relationships" r:id="rId7"/>
            </a:rPr>
            <a:t>Ljubljana</a:t>
          </a:r>
          <a:r>
            <a:rPr lang="fr-FR" sz="1000" b="0" kern="1200" dirty="0">
              <a:hlinkClick xmlns:r="http://schemas.openxmlformats.org/officeDocument/2006/relationships" r:id="rId7"/>
            </a:rPr>
            <a:t> </a:t>
          </a:r>
          <a:r>
            <a:rPr lang="fr-FR" sz="1000" b="0" kern="1200" dirty="0"/>
            <a:t>sur les REL.</a:t>
          </a:r>
        </a:p>
      </dgm:t>
    </dgm:pt>
    <dgm:pt modelId="{4960CBA9-0B31-4BC1-9C29-F42905A9A435}" type="parTrans" cxnId="{E8C27064-41CC-4971-84BE-59CAEFBF02D9}">
      <dgm:prSet/>
      <dgm:spPr/>
      <dgm:t>
        <a:bodyPr/>
        <a:lstStyle/>
        <a:p>
          <a:endParaRPr lang="fr-FR"/>
        </a:p>
      </dgm:t>
    </dgm:pt>
    <dgm:pt modelId="{1F96E986-6674-4A22-AC86-976DDEB37F18}" type="sibTrans" cxnId="{E8C27064-41CC-4971-84BE-59CAEFBF02D9}">
      <dgm:prSet/>
      <dgm:spPr/>
      <dgm:t>
        <a:bodyPr/>
        <a:lstStyle/>
        <a:p>
          <a:endParaRPr lang="fr-FR"/>
        </a:p>
      </dgm:t>
    </dgm:pt>
    <dgm:pt modelId="{8940018D-D699-439E-94EC-E3FF6EB65F5B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r-FR" sz="1000" b="0" kern="1200" dirty="0"/>
            <a:t>2019 : Recommandations UNESCO</a:t>
          </a:r>
        </a:p>
      </dgm:t>
    </dgm:pt>
    <dgm:pt modelId="{E3A2393B-02E9-440C-9A22-C8D78066F3EF}" type="parTrans" cxnId="{538F4639-CC37-4CB7-943D-943BAC680787}">
      <dgm:prSet/>
      <dgm:spPr/>
      <dgm:t>
        <a:bodyPr/>
        <a:lstStyle/>
        <a:p>
          <a:endParaRPr lang="fr-FR"/>
        </a:p>
      </dgm:t>
    </dgm:pt>
    <dgm:pt modelId="{B2AA8C58-1136-43CF-AAAD-4815FBDA7970}" type="sibTrans" cxnId="{538F4639-CC37-4CB7-943D-943BAC680787}">
      <dgm:prSet/>
      <dgm:spPr/>
      <dgm:t>
        <a:bodyPr/>
        <a:lstStyle/>
        <a:p>
          <a:endParaRPr lang="fr-FR"/>
        </a:p>
      </dgm:t>
    </dgm:pt>
    <dgm:pt modelId="{D1E0EE7C-FE2F-4624-9373-A9546D4D9D53}">
      <dgm:prSet/>
      <dgm:spPr/>
      <dgm:t>
        <a:bodyPr/>
        <a:lstStyle/>
        <a:p>
          <a:r>
            <a:rPr lang="fr-FR" b="0" dirty="0"/>
            <a:t>200</a:t>
          </a:r>
          <a:r>
            <a:rPr lang="fr-FR" b="1" dirty="0"/>
            <a:t>8 : </a:t>
          </a:r>
          <a:r>
            <a:rPr lang="fr-FR" b="0" dirty="0"/>
            <a:t>La Commission européenne </a:t>
          </a:r>
          <a:r>
            <a:rPr lang="en-US" b="0" dirty="0"/>
            <a:t>lance le </a:t>
          </a:r>
          <a:r>
            <a:rPr lang="en-US" b="0" dirty="0" err="1"/>
            <a:t>projet</a:t>
          </a:r>
          <a:r>
            <a:rPr lang="en-US" b="0" dirty="0"/>
            <a:t> </a:t>
          </a:r>
          <a:r>
            <a:rPr lang="en-US" b="0" dirty="0">
              <a:hlinkClick xmlns:r="http://schemas.openxmlformats.org/officeDocument/2006/relationships" r:id="rId8" tooltip="Open Access Pilot"/>
            </a:rPr>
            <a:t>Open Access Pilot</a:t>
          </a:r>
          <a:endParaRPr lang="fr-FR" b="0" dirty="0"/>
        </a:p>
      </dgm:t>
    </dgm:pt>
    <dgm:pt modelId="{5265BA27-465D-4E81-88EB-0B54FFAAA856}" type="parTrans" cxnId="{7289D689-4E02-4FC3-9F4E-977F777AF999}">
      <dgm:prSet/>
      <dgm:spPr/>
      <dgm:t>
        <a:bodyPr/>
        <a:lstStyle/>
        <a:p>
          <a:endParaRPr lang="fr-FR"/>
        </a:p>
      </dgm:t>
    </dgm:pt>
    <dgm:pt modelId="{9D265058-1688-4642-910A-06CBF3F0CD15}" type="sibTrans" cxnId="{7289D689-4E02-4FC3-9F4E-977F777AF999}">
      <dgm:prSet/>
      <dgm:spPr/>
      <dgm:t>
        <a:bodyPr/>
        <a:lstStyle/>
        <a:p>
          <a:endParaRPr lang="fr-FR"/>
        </a:p>
      </dgm:t>
    </dgm:pt>
    <dgm:pt modelId="{A83B5FA5-F26C-445C-9563-9457A9B2D8C3}">
      <dgm:prSet/>
      <dgm:spPr/>
      <dgm:t>
        <a:bodyPr/>
        <a:lstStyle/>
        <a:p>
          <a:r>
            <a:rPr lang="fr-FR" b="0" dirty="0"/>
            <a:t>2009 : Création de la </a:t>
          </a:r>
          <a:r>
            <a:rPr lang="en-US" b="0" dirty="0">
              <a:hlinkClick xmlns:r="http://schemas.openxmlformats.org/officeDocument/2006/relationships" r:id="rId9"/>
            </a:rPr>
            <a:t>Confédération des archives </a:t>
          </a:r>
          <a:r>
            <a:rPr lang="en-US" b="0" dirty="0" err="1">
              <a:hlinkClick xmlns:r="http://schemas.openxmlformats.org/officeDocument/2006/relationships" r:id="rId9"/>
            </a:rPr>
            <a:t>en</a:t>
          </a:r>
          <a:r>
            <a:rPr lang="en-US" b="0" dirty="0">
              <a:hlinkClick xmlns:r="http://schemas.openxmlformats.org/officeDocument/2006/relationships" r:id="rId9"/>
            </a:rPr>
            <a:t> libre </a:t>
          </a:r>
          <a:r>
            <a:rPr lang="en-US" b="0" dirty="0" err="1">
              <a:hlinkClick xmlns:r="http://schemas.openxmlformats.org/officeDocument/2006/relationships" r:id="rId9"/>
            </a:rPr>
            <a:t>accès</a:t>
          </a:r>
          <a:endParaRPr lang="fr-FR" b="0" dirty="0"/>
        </a:p>
      </dgm:t>
    </dgm:pt>
    <dgm:pt modelId="{F031A25B-DE6D-4636-99EC-4F649D4870EF}" type="parTrans" cxnId="{C3778598-C97A-4943-AA87-DF619071A5DB}">
      <dgm:prSet/>
      <dgm:spPr/>
      <dgm:t>
        <a:bodyPr/>
        <a:lstStyle/>
        <a:p>
          <a:endParaRPr lang="fr-FR"/>
        </a:p>
      </dgm:t>
    </dgm:pt>
    <dgm:pt modelId="{FFAA149A-A33C-40D2-8307-875A1ECB1BD3}" type="sibTrans" cxnId="{C3778598-C97A-4943-AA87-DF619071A5DB}">
      <dgm:prSet/>
      <dgm:spPr/>
      <dgm:t>
        <a:bodyPr/>
        <a:lstStyle/>
        <a:p>
          <a:endParaRPr lang="fr-FR"/>
        </a:p>
      </dgm:t>
    </dgm:pt>
    <dgm:pt modelId="{C15E9DB8-752F-46B5-83C5-DDCE31D04094}">
      <dgm:prSet phldrT="[Texte]"/>
      <dgm:spPr/>
      <dgm:t>
        <a:bodyPr/>
        <a:lstStyle/>
        <a:p>
          <a:r>
            <a:rPr lang="fr-FR" b="0" dirty="0"/>
            <a:t>2002 : </a:t>
          </a:r>
          <a:r>
            <a:rPr lang="fr-FR" b="0" dirty="0">
              <a:hlinkClick xmlns:r="http://schemas.openxmlformats.org/officeDocument/2006/relationships" r:id="rId10"/>
            </a:rPr>
            <a:t>Guide basique de l’UNESCO</a:t>
          </a:r>
          <a:r>
            <a:rPr lang="fr-FR" b="0" dirty="0"/>
            <a:t> sur les REL</a:t>
          </a:r>
        </a:p>
      </dgm:t>
    </dgm:pt>
    <dgm:pt modelId="{771149E7-A40F-4921-B4D7-1C27AD204F04}" type="sibTrans" cxnId="{54AA681F-4476-4C5A-AFEB-C82D819FBAC4}">
      <dgm:prSet/>
      <dgm:spPr/>
      <dgm:t>
        <a:bodyPr/>
        <a:lstStyle/>
        <a:p>
          <a:endParaRPr lang="fr-FR"/>
        </a:p>
      </dgm:t>
    </dgm:pt>
    <dgm:pt modelId="{EC1F66EF-5285-4BD8-BD76-76498937D591}" type="parTrans" cxnId="{54AA681F-4476-4C5A-AFEB-C82D819FBAC4}">
      <dgm:prSet/>
      <dgm:spPr/>
      <dgm:t>
        <a:bodyPr/>
        <a:lstStyle/>
        <a:p>
          <a:endParaRPr lang="fr-FR"/>
        </a:p>
      </dgm:t>
    </dgm:pt>
    <dgm:pt modelId="{C4117D34-E370-4415-BEF0-3DBA0283C559}" type="pres">
      <dgm:prSet presAssocID="{54FB1B87-1A01-46E3-B453-ACB12A1D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3701B07-9151-4525-8395-B84245B2AAB1}" type="pres">
      <dgm:prSet presAssocID="{1FF972F7-992B-4D40-B2A6-D8558CA435FC}" presName="root" presStyleCnt="0"/>
      <dgm:spPr/>
    </dgm:pt>
    <dgm:pt modelId="{2B2AF10D-89DA-410D-9FE9-8E1030062D3F}" type="pres">
      <dgm:prSet presAssocID="{1FF972F7-992B-4D40-B2A6-D8558CA435FC}" presName="rootComposite" presStyleCnt="0"/>
      <dgm:spPr/>
    </dgm:pt>
    <dgm:pt modelId="{F5B790DF-102D-4CA5-A384-E1E8CCA39970}" type="pres">
      <dgm:prSet presAssocID="{1FF972F7-992B-4D40-B2A6-D8558CA435FC}" presName="rootText" presStyleLbl="node1" presStyleIdx="0" presStyleCnt="2"/>
      <dgm:spPr/>
      <dgm:t>
        <a:bodyPr/>
        <a:lstStyle/>
        <a:p>
          <a:endParaRPr lang="fr-FR"/>
        </a:p>
      </dgm:t>
    </dgm:pt>
    <dgm:pt modelId="{99950306-7AC5-4436-936B-06D1E4E266CC}" type="pres">
      <dgm:prSet presAssocID="{1FF972F7-992B-4D40-B2A6-D8558CA435FC}" presName="rootConnector" presStyleLbl="node1" presStyleIdx="0" presStyleCnt="2"/>
      <dgm:spPr/>
      <dgm:t>
        <a:bodyPr/>
        <a:lstStyle/>
        <a:p>
          <a:endParaRPr lang="fr-FR"/>
        </a:p>
      </dgm:t>
    </dgm:pt>
    <dgm:pt modelId="{03B76C0D-EE50-4631-81A5-ED7CC0A9912C}" type="pres">
      <dgm:prSet presAssocID="{1FF972F7-992B-4D40-B2A6-D8558CA435FC}" presName="childShape" presStyleCnt="0"/>
      <dgm:spPr/>
    </dgm:pt>
    <dgm:pt modelId="{5279F34A-4F8C-4443-AD04-973165EB1376}" type="pres">
      <dgm:prSet presAssocID="{CC854879-9603-4F94-9186-B83DAE546FA1}" presName="Name13" presStyleLbl="parChTrans1D2" presStyleIdx="0" presStyleCnt="12"/>
      <dgm:spPr/>
      <dgm:t>
        <a:bodyPr/>
        <a:lstStyle/>
        <a:p>
          <a:endParaRPr lang="fr-FR"/>
        </a:p>
      </dgm:t>
    </dgm:pt>
    <dgm:pt modelId="{CAE409A9-A976-4100-AF51-AD7E9C86C876}" type="pres">
      <dgm:prSet presAssocID="{80D0826B-0CCF-4920-AD60-0BFCB7B180EE}" presName="childText" presStyleLbl="bgAcc1" presStyleIdx="0" presStyleCnt="12" custScaleX="1546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A277A4-980D-4915-8B7F-FBB0B1D30E88}" type="pres">
      <dgm:prSet presAssocID="{0AECA56E-89CC-4D43-8C3B-4B3C1FBCD3C7}" presName="Name13" presStyleLbl="parChTrans1D2" presStyleIdx="1" presStyleCnt="12"/>
      <dgm:spPr/>
      <dgm:t>
        <a:bodyPr/>
        <a:lstStyle/>
        <a:p>
          <a:endParaRPr lang="fr-FR"/>
        </a:p>
      </dgm:t>
    </dgm:pt>
    <dgm:pt modelId="{39262132-C0CE-49C6-BFD9-9DEBBD9F6249}" type="pres">
      <dgm:prSet presAssocID="{E6CD7410-4403-424D-B886-1024647E5FB0}" presName="childText" presStyleLbl="bgAcc1" presStyleIdx="1" presStyleCnt="12" custScaleX="1578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161CAE-F0C6-4F88-B29D-16D4D063342C}" type="pres">
      <dgm:prSet presAssocID="{9F44D23D-4982-49E8-9E2B-51A7C3FDA5FE}" presName="Name13" presStyleLbl="parChTrans1D2" presStyleIdx="2" presStyleCnt="12"/>
      <dgm:spPr/>
      <dgm:t>
        <a:bodyPr/>
        <a:lstStyle/>
        <a:p>
          <a:endParaRPr lang="fr-FR"/>
        </a:p>
      </dgm:t>
    </dgm:pt>
    <dgm:pt modelId="{B71A0727-84B9-4E3F-BA6C-BC303C6B06CC}" type="pres">
      <dgm:prSet presAssocID="{6373017A-669A-48B6-A493-4E502B365492}" presName="childText" presStyleLbl="bgAcc1" presStyleIdx="2" presStyleCnt="12" custScaleX="1577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208628-AA4E-435C-8B7F-AC2177CF58F1}" type="pres">
      <dgm:prSet presAssocID="{7F5D2113-5392-40D1-B4C2-6B2BC97ADB94}" presName="Name13" presStyleLbl="parChTrans1D2" presStyleIdx="3" presStyleCnt="12"/>
      <dgm:spPr/>
      <dgm:t>
        <a:bodyPr/>
        <a:lstStyle/>
        <a:p>
          <a:endParaRPr lang="fr-FR"/>
        </a:p>
      </dgm:t>
    </dgm:pt>
    <dgm:pt modelId="{C9EB821D-F76E-4960-829D-4A9BC95F8328}" type="pres">
      <dgm:prSet presAssocID="{DB8D072F-A0F7-41A6-8BE4-C9CCAA2AA461}" presName="childText" presStyleLbl="bgAcc1" presStyleIdx="3" presStyleCnt="12" custScaleX="1609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C7B3EA-2E77-4352-A573-FC97D9ADA699}" type="pres">
      <dgm:prSet presAssocID="{5265BA27-465D-4E81-88EB-0B54FFAAA856}" presName="Name13" presStyleLbl="parChTrans1D2" presStyleIdx="4" presStyleCnt="12"/>
      <dgm:spPr/>
      <dgm:t>
        <a:bodyPr/>
        <a:lstStyle/>
        <a:p>
          <a:endParaRPr lang="fr-FR"/>
        </a:p>
      </dgm:t>
    </dgm:pt>
    <dgm:pt modelId="{74034C8E-FF2A-4401-AEAC-5F63D599FA3A}" type="pres">
      <dgm:prSet presAssocID="{D1E0EE7C-FE2F-4624-9373-A9546D4D9D53}" presName="childText" presStyleLbl="bgAcc1" presStyleIdx="4" presStyleCnt="12" custScaleX="1599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F4AA68-636A-4080-951E-D41EEFE1159B}" type="pres">
      <dgm:prSet presAssocID="{F031A25B-DE6D-4636-99EC-4F649D4870EF}" presName="Name13" presStyleLbl="parChTrans1D2" presStyleIdx="5" presStyleCnt="12"/>
      <dgm:spPr/>
      <dgm:t>
        <a:bodyPr/>
        <a:lstStyle/>
        <a:p>
          <a:endParaRPr lang="fr-FR"/>
        </a:p>
      </dgm:t>
    </dgm:pt>
    <dgm:pt modelId="{8DCB0F47-7D0C-4787-B22D-488DBAF7DCFD}" type="pres">
      <dgm:prSet presAssocID="{A83B5FA5-F26C-445C-9563-9457A9B2D8C3}" presName="childText" presStyleLbl="bgAcc1" presStyleIdx="5" presStyleCnt="12" custScaleX="1589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315B68-DE20-42EA-AB7B-469FD99968B9}" type="pres">
      <dgm:prSet presAssocID="{7DE2CDFE-4996-4FB0-981B-254798244788}" presName="root" presStyleCnt="0"/>
      <dgm:spPr/>
    </dgm:pt>
    <dgm:pt modelId="{ECFBA5D8-DF2F-4661-A0FF-F8C3FEC3541F}" type="pres">
      <dgm:prSet presAssocID="{7DE2CDFE-4996-4FB0-981B-254798244788}" presName="rootComposite" presStyleCnt="0"/>
      <dgm:spPr/>
    </dgm:pt>
    <dgm:pt modelId="{960B1C71-9CC4-4177-99AD-805FC4656601}" type="pres">
      <dgm:prSet presAssocID="{7DE2CDFE-4996-4FB0-981B-254798244788}" presName="rootText" presStyleLbl="node1" presStyleIdx="1" presStyleCnt="2"/>
      <dgm:spPr/>
      <dgm:t>
        <a:bodyPr/>
        <a:lstStyle/>
        <a:p>
          <a:endParaRPr lang="fr-FR"/>
        </a:p>
      </dgm:t>
    </dgm:pt>
    <dgm:pt modelId="{E0DED25C-32FC-436A-9DFC-22C29AE52A03}" type="pres">
      <dgm:prSet presAssocID="{7DE2CDFE-4996-4FB0-981B-254798244788}" presName="rootConnector" presStyleLbl="node1" presStyleIdx="1" presStyleCnt="2"/>
      <dgm:spPr/>
      <dgm:t>
        <a:bodyPr/>
        <a:lstStyle/>
        <a:p>
          <a:endParaRPr lang="fr-FR"/>
        </a:p>
      </dgm:t>
    </dgm:pt>
    <dgm:pt modelId="{DCE89A30-5FD6-4BD8-B171-E537FA7CEAC6}" type="pres">
      <dgm:prSet presAssocID="{7DE2CDFE-4996-4FB0-981B-254798244788}" presName="childShape" presStyleCnt="0"/>
      <dgm:spPr/>
    </dgm:pt>
    <dgm:pt modelId="{83DA37B5-0F00-4C65-980B-E6056EB3B7CD}" type="pres">
      <dgm:prSet presAssocID="{EC1F66EF-5285-4BD8-BD76-76498937D591}" presName="Name13" presStyleLbl="parChTrans1D2" presStyleIdx="6" presStyleCnt="12"/>
      <dgm:spPr/>
      <dgm:t>
        <a:bodyPr/>
        <a:lstStyle/>
        <a:p>
          <a:endParaRPr lang="fr-FR"/>
        </a:p>
      </dgm:t>
    </dgm:pt>
    <dgm:pt modelId="{1F698FCB-4C7D-4A02-934E-499289C2EE70}" type="pres">
      <dgm:prSet presAssocID="{C15E9DB8-752F-46B5-83C5-DDCE31D04094}" presName="childText" presStyleLbl="bgAcc1" presStyleIdx="6" presStyleCnt="12" custScaleX="1610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6835F4-6A1E-4699-9613-6C036E36B99B}" type="pres">
      <dgm:prSet presAssocID="{F7A669B7-1804-4E1E-9795-36CC63A8355E}" presName="Name13" presStyleLbl="parChTrans1D2" presStyleIdx="7" presStyleCnt="12"/>
      <dgm:spPr/>
      <dgm:t>
        <a:bodyPr/>
        <a:lstStyle/>
        <a:p>
          <a:endParaRPr lang="fr-FR"/>
        </a:p>
      </dgm:t>
    </dgm:pt>
    <dgm:pt modelId="{0F9EEB00-0D92-401E-B2BB-84C9F3F1A7AB}" type="pres">
      <dgm:prSet presAssocID="{C8C0FC9E-A674-411C-8BFA-280FE4955EB5}" presName="childText" presStyleLbl="bgAcc1" presStyleIdx="7" presStyleCnt="12" custScaleX="1614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FB6FEA-99BD-43C1-AEDA-E6ED89854671}" type="pres">
      <dgm:prSet presAssocID="{2630A40C-5A2A-4860-A03A-FBB73926BC88}" presName="Name13" presStyleLbl="parChTrans1D2" presStyleIdx="8" presStyleCnt="12"/>
      <dgm:spPr/>
      <dgm:t>
        <a:bodyPr/>
        <a:lstStyle/>
        <a:p>
          <a:endParaRPr lang="fr-FR"/>
        </a:p>
      </dgm:t>
    </dgm:pt>
    <dgm:pt modelId="{80854B05-8C4E-49DA-B41C-A0D950127EAB}" type="pres">
      <dgm:prSet presAssocID="{A8DF8AEA-CA99-4437-BCD9-EF7A2D67373A}" presName="childText" presStyleLbl="bgAcc1" presStyleIdx="8" presStyleCnt="12" custScaleX="1630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D4CEFB-16FF-48FD-9697-F927E96B7A0E}" type="pres">
      <dgm:prSet presAssocID="{E35592FF-F95C-4B6A-BE35-0E78E8A6E6A0}" presName="Name13" presStyleLbl="parChTrans1D2" presStyleIdx="9" presStyleCnt="12"/>
      <dgm:spPr/>
      <dgm:t>
        <a:bodyPr/>
        <a:lstStyle/>
        <a:p>
          <a:endParaRPr lang="fr-FR"/>
        </a:p>
      </dgm:t>
    </dgm:pt>
    <dgm:pt modelId="{09DAC528-8411-471F-B9D3-E74BFF1A7C05}" type="pres">
      <dgm:prSet presAssocID="{16F735BD-2517-42F6-ACC5-6BB71E62DC0D}" presName="childText" presStyleLbl="bgAcc1" presStyleIdx="9" presStyleCnt="12" custScaleX="1630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4BC2CB-340C-4997-BCED-219A3783FCDC}" type="pres">
      <dgm:prSet presAssocID="{4960CBA9-0B31-4BC1-9C29-F42905A9A435}" presName="Name13" presStyleLbl="parChTrans1D2" presStyleIdx="10" presStyleCnt="12"/>
      <dgm:spPr/>
      <dgm:t>
        <a:bodyPr/>
        <a:lstStyle/>
        <a:p>
          <a:endParaRPr lang="fr-FR"/>
        </a:p>
      </dgm:t>
    </dgm:pt>
    <dgm:pt modelId="{D0DA509E-DC24-455A-ADEB-E0FB712B6205}" type="pres">
      <dgm:prSet presAssocID="{48FE6ADE-C12A-466D-9880-878F27C3EACA}" presName="childText" presStyleLbl="bgAcc1" presStyleIdx="10" presStyleCnt="12" custScaleX="1614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66741E-65DD-4F20-9519-6EB1A3CCF8C7}" type="pres">
      <dgm:prSet presAssocID="{E3A2393B-02E9-440C-9A22-C8D78066F3EF}" presName="Name13" presStyleLbl="parChTrans1D2" presStyleIdx="11" presStyleCnt="12"/>
      <dgm:spPr/>
      <dgm:t>
        <a:bodyPr/>
        <a:lstStyle/>
        <a:p>
          <a:endParaRPr lang="fr-FR"/>
        </a:p>
      </dgm:t>
    </dgm:pt>
    <dgm:pt modelId="{44369BE6-3435-438E-AE5C-84BD0FD82C9A}" type="pres">
      <dgm:prSet presAssocID="{8940018D-D699-439E-94EC-E3FF6EB65F5B}" presName="childText" presStyleLbl="bgAcc1" presStyleIdx="11" presStyleCnt="12" custScaleX="1630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30C1BFA-3942-4D5A-86B8-B255D8096F67}" type="presOf" srcId="{7DE2CDFE-4996-4FB0-981B-254798244788}" destId="{960B1C71-9CC4-4177-99AD-805FC4656601}" srcOrd="0" destOrd="0" presId="urn:microsoft.com/office/officeart/2005/8/layout/hierarchy3"/>
    <dgm:cxn modelId="{2AAC9187-653A-4007-A043-20F7FB40FAD8}" type="presOf" srcId="{C15E9DB8-752F-46B5-83C5-DDCE31D04094}" destId="{1F698FCB-4C7D-4A02-934E-499289C2EE70}" srcOrd="0" destOrd="0" presId="urn:microsoft.com/office/officeart/2005/8/layout/hierarchy3"/>
    <dgm:cxn modelId="{29EE3D45-62FE-4DE5-9C33-1C15AE044AC6}" type="presOf" srcId="{E35592FF-F95C-4B6A-BE35-0E78E8A6E6A0}" destId="{30D4CEFB-16FF-48FD-9697-F927E96B7A0E}" srcOrd="0" destOrd="0" presId="urn:microsoft.com/office/officeart/2005/8/layout/hierarchy3"/>
    <dgm:cxn modelId="{E48C65B3-7347-4C27-8540-9C90A98B8434}" type="presOf" srcId="{9F44D23D-4982-49E8-9E2B-51A7C3FDA5FE}" destId="{BF161CAE-F0C6-4F88-B29D-16D4D063342C}" srcOrd="0" destOrd="0" presId="urn:microsoft.com/office/officeart/2005/8/layout/hierarchy3"/>
    <dgm:cxn modelId="{4950FCF9-8B4B-4881-A2A1-ADC1EA4223CD}" type="presOf" srcId="{54FB1B87-1A01-46E3-B453-ACB12A1D7E60}" destId="{C4117D34-E370-4415-BEF0-3DBA0283C559}" srcOrd="0" destOrd="0" presId="urn:microsoft.com/office/officeart/2005/8/layout/hierarchy3"/>
    <dgm:cxn modelId="{7E2A92AD-624D-4DDF-A9ED-5270D7EC2706}" srcId="{1FF972F7-992B-4D40-B2A6-D8558CA435FC}" destId="{E6CD7410-4403-424D-B886-1024647E5FB0}" srcOrd="1" destOrd="0" parTransId="{0AECA56E-89CC-4D43-8C3B-4B3C1FBCD3C7}" sibTransId="{567995CC-7B0A-45DE-BE9E-C0141990DD01}"/>
    <dgm:cxn modelId="{867F479F-1A16-4539-915F-D57088B44C35}" srcId="{1FF972F7-992B-4D40-B2A6-D8558CA435FC}" destId="{6373017A-669A-48B6-A493-4E502B365492}" srcOrd="2" destOrd="0" parTransId="{9F44D23D-4982-49E8-9E2B-51A7C3FDA5FE}" sibTransId="{D7B2136E-DD8E-4867-8350-3E736EB238A7}"/>
    <dgm:cxn modelId="{0AFE816A-AB3D-483E-9862-FBBC2792A048}" type="presOf" srcId="{6373017A-669A-48B6-A493-4E502B365492}" destId="{B71A0727-84B9-4E3F-BA6C-BC303C6B06CC}" srcOrd="0" destOrd="0" presId="urn:microsoft.com/office/officeart/2005/8/layout/hierarchy3"/>
    <dgm:cxn modelId="{3545E7EA-5D13-4936-916B-44960CA48E7B}" type="presOf" srcId="{CC854879-9603-4F94-9186-B83DAE546FA1}" destId="{5279F34A-4F8C-4443-AD04-973165EB1376}" srcOrd="0" destOrd="0" presId="urn:microsoft.com/office/officeart/2005/8/layout/hierarchy3"/>
    <dgm:cxn modelId="{54AA681F-4476-4C5A-AFEB-C82D819FBAC4}" srcId="{7DE2CDFE-4996-4FB0-981B-254798244788}" destId="{C15E9DB8-752F-46B5-83C5-DDCE31D04094}" srcOrd="0" destOrd="0" parTransId="{EC1F66EF-5285-4BD8-BD76-76498937D591}" sibTransId="{771149E7-A40F-4921-B4D7-1C27AD204F04}"/>
    <dgm:cxn modelId="{4D2A08DC-00D4-4155-A598-A64CD29C7926}" type="presOf" srcId="{E6CD7410-4403-424D-B886-1024647E5FB0}" destId="{39262132-C0CE-49C6-BFD9-9DEBBD9F6249}" srcOrd="0" destOrd="0" presId="urn:microsoft.com/office/officeart/2005/8/layout/hierarchy3"/>
    <dgm:cxn modelId="{A42431E8-A194-4ECB-AD70-C7FED96F7B55}" type="presOf" srcId="{D1E0EE7C-FE2F-4624-9373-A9546D4D9D53}" destId="{74034C8E-FF2A-4401-AEAC-5F63D599FA3A}" srcOrd="0" destOrd="0" presId="urn:microsoft.com/office/officeart/2005/8/layout/hierarchy3"/>
    <dgm:cxn modelId="{96260C9F-3DD9-46B3-8C20-57431D366FB4}" type="presOf" srcId="{A83B5FA5-F26C-445C-9563-9457A9B2D8C3}" destId="{8DCB0F47-7D0C-4787-B22D-488DBAF7DCFD}" srcOrd="0" destOrd="0" presId="urn:microsoft.com/office/officeart/2005/8/layout/hierarchy3"/>
    <dgm:cxn modelId="{52951BAE-EECE-4E7F-B2B3-6C0FE5F353E4}" type="presOf" srcId="{4960CBA9-0B31-4BC1-9C29-F42905A9A435}" destId="{144BC2CB-340C-4997-BCED-219A3783FCDC}" srcOrd="0" destOrd="0" presId="urn:microsoft.com/office/officeart/2005/8/layout/hierarchy3"/>
    <dgm:cxn modelId="{E5AA66AA-0D91-4F41-91E3-FB5AB7EA885B}" type="presOf" srcId="{A8DF8AEA-CA99-4437-BCD9-EF7A2D67373A}" destId="{80854B05-8C4E-49DA-B41C-A0D950127EAB}" srcOrd="0" destOrd="0" presId="urn:microsoft.com/office/officeart/2005/8/layout/hierarchy3"/>
    <dgm:cxn modelId="{4D02D795-A712-4B9A-A358-79D5BEFB571C}" type="presOf" srcId="{1FF972F7-992B-4D40-B2A6-D8558CA435FC}" destId="{99950306-7AC5-4436-936B-06D1E4E266CC}" srcOrd="1" destOrd="0" presId="urn:microsoft.com/office/officeart/2005/8/layout/hierarchy3"/>
    <dgm:cxn modelId="{681592E9-83BC-4F66-A6DA-D40D612BB30E}" type="presOf" srcId="{7DE2CDFE-4996-4FB0-981B-254798244788}" destId="{E0DED25C-32FC-436A-9DFC-22C29AE52A03}" srcOrd="1" destOrd="0" presId="urn:microsoft.com/office/officeart/2005/8/layout/hierarchy3"/>
    <dgm:cxn modelId="{A4009D98-62FC-49E3-A921-E20E1BF3D99C}" type="presOf" srcId="{1FF972F7-992B-4D40-B2A6-D8558CA435FC}" destId="{F5B790DF-102D-4CA5-A384-E1E8CCA39970}" srcOrd="0" destOrd="0" presId="urn:microsoft.com/office/officeart/2005/8/layout/hierarchy3"/>
    <dgm:cxn modelId="{AB361FBC-3D78-4ECD-AA7B-A3BE06CC194D}" type="presOf" srcId="{F031A25B-DE6D-4636-99EC-4F649D4870EF}" destId="{E0F4AA68-636A-4080-951E-D41EEFE1159B}" srcOrd="0" destOrd="0" presId="urn:microsoft.com/office/officeart/2005/8/layout/hierarchy3"/>
    <dgm:cxn modelId="{F284C7B7-73B2-4F02-9733-EAE80C20C83D}" srcId="{54FB1B87-1A01-46E3-B453-ACB12A1D7E60}" destId="{7DE2CDFE-4996-4FB0-981B-254798244788}" srcOrd="1" destOrd="0" parTransId="{8CEEAB5C-D244-452F-B50D-C55CCD380460}" sibTransId="{7F8B9508-F110-46D3-9D69-C567BA9CACF7}"/>
    <dgm:cxn modelId="{0F21E105-5939-4490-9E0F-E4BE0CE6090D}" type="presOf" srcId="{E3A2393B-02E9-440C-9A22-C8D78066F3EF}" destId="{1B66741E-65DD-4F20-9519-6EB1A3CCF8C7}" srcOrd="0" destOrd="0" presId="urn:microsoft.com/office/officeart/2005/8/layout/hierarchy3"/>
    <dgm:cxn modelId="{1797664B-1F2F-46D6-8347-F1B27025CFAE}" srcId="{7DE2CDFE-4996-4FB0-981B-254798244788}" destId="{C8C0FC9E-A674-411C-8BFA-280FE4955EB5}" srcOrd="1" destOrd="0" parTransId="{F7A669B7-1804-4E1E-9795-36CC63A8355E}" sibTransId="{1065FF36-051A-46F2-BD80-EDEB10B59ED4}"/>
    <dgm:cxn modelId="{E8C27064-41CC-4971-84BE-59CAEFBF02D9}" srcId="{7DE2CDFE-4996-4FB0-981B-254798244788}" destId="{48FE6ADE-C12A-466D-9880-878F27C3EACA}" srcOrd="4" destOrd="0" parTransId="{4960CBA9-0B31-4BC1-9C29-F42905A9A435}" sibTransId="{1F96E986-6674-4A22-AC86-976DDEB37F18}"/>
    <dgm:cxn modelId="{538F4639-CC37-4CB7-943D-943BAC680787}" srcId="{7DE2CDFE-4996-4FB0-981B-254798244788}" destId="{8940018D-D699-439E-94EC-E3FF6EB65F5B}" srcOrd="5" destOrd="0" parTransId="{E3A2393B-02E9-440C-9A22-C8D78066F3EF}" sibTransId="{B2AA8C58-1136-43CF-AAAD-4815FBDA7970}"/>
    <dgm:cxn modelId="{7E35463F-4D84-4020-9FE4-46499C694B5D}" srcId="{54FB1B87-1A01-46E3-B453-ACB12A1D7E60}" destId="{1FF972F7-992B-4D40-B2A6-D8558CA435FC}" srcOrd="0" destOrd="0" parTransId="{7102D3A2-26D6-47E2-AB53-28E394C24A25}" sibTransId="{C88DA1C6-C38D-44E7-9BEC-46F2CD0660DA}"/>
    <dgm:cxn modelId="{78BA5463-073A-4D5B-8B98-48DBC1A924E5}" type="presOf" srcId="{8940018D-D699-439E-94EC-E3FF6EB65F5B}" destId="{44369BE6-3435-438E-AE5C-84BD0FD82C9A}" srcOrd="0" destOrd="0" presId="urn:microsoft.com/office/officeart/2005/8/layout/hierarchy3"/>
    <dgm:cxn modelId="{C3778598-C97A-4943-AA87-DF619071A5DB}" srcId="{1FF972F7-992B-4D40-B2A6-D8558CA435FC}" destId="{A83B5FA5-F26C-445C-9563-9457A9B2D8C3}" srcOrd="5" destOrd="0" parTransId="{F031A25B-DE6D-4636-99EC-4F649D4870EF}" sibTransId="{FFAA149A-A33C-40D2-8307-875A1ECB1BD3}"/>
    <dgm:cxn modelId="{E63B8301-CB0D-4351-B608-A6D569CC2D7A}" type="presOf" srcId="{48FE6ADE-C12A-466D-9880-878F27C3EACA}" destId="{D0DA509E-DC24-455A-ADEB-E0FB712B6205}" srcOrd="0" destOrd="0" presId="urn:microsoft.com/office/officeart/2005/8/layout/hierarchy3"/>
    <dgm:cxn modelId="{6852E0E7-B713-4901-AA6A-6EB0F92A411E}" type="presOf" srcId="{F7A669B7-1804-4E1E-9795-36CC63A8355E}" destId="{3E6835F4-6A1E-4699-9613-6C036E36B99B}" srcOrd="0" destOrd="0" presId="urn:microsoft.com/office/officeart/2005/8/layout/hierarchy3"/>
    <dgm:cxn modelId="{B96CDB16-D5DD-4A86-A504-62EC32F485A8}" type="presOf" srcId="{EC1F66EF-5285-4BD8-BD76-76498937D591}" destId="{83DA37B5-0F00-4C65-980B-E6056EB3B7CD}" srcOrd="0" destOrd="0" presId="urn:microsoft.com/office/officeart/2005/8/layout/hierarchy3"/>
    <dgm:cxn modelId="{F92766FC-C2F1-43B0-AE1A-3C7545E0548D}" srcId="{1FF972F7-992B-4D40-B2A6-D8558CA435FC}" destId="{DB8D072F-A0F7-41A6-8BE4-C9CCAA2AA461}" srcOrd="3" destOrd="0" parTransId="{7F5D2113-5392-40D1-B4C2-6B2BC97ADB94}" sibTransId="{3AEFED76-6559-4DEE-9ECC-5D5FE483A721}"/>
    <dgm:cxn modelId="{7289D689-4E02-4FC3-9F4E-977F777AF999}" srcId="{1FF972F7-992B-4D40-B2A6-D8558CA435FC}" destId="{D1E0EE7C-FE2F-4624-9373-A9546D4D9D53}" srcOrd="4" destOrd="0" parTransId="{5265BA27-465D-4E81-88EB-0B54FFAAA856}" sibTransId="{9D265058-1688-4642-910A-06CBF3F0CD15}"/>
    <dgm:cxn modelId="{D3901916-92B5-475E-82F2-D1A2D4C60C2B}" type="presOf" srcId="{80D0826B-0CCF-4920-AD60-0BFCB7B180EE}" destId="{CAE409A9-A976-4100-AF51-AD7E9C86C876}" srcOrd="0" destOrd="0" presId="urn:microsoft.com/office/officeart/2005/8/layout/hierarchy3"/>
    <dgm:cxn modelId="{DC70D8DF-67B0-45D9-814F-4734200151A0}" srcId="{1FF972F7-992B-4D40-B2A6-D8558CA435FC}" destId="{80D0826B-0CCF-4920-AD60-0BFCB7B180EE}" srcOrd="0" destOrd="0" parTransId="{CC854879-9603-4F94-9186-B83DAE546FA1}" sibTransId="{33F1CACB-A57B-4B18-9E90-5367CDAD7B8C}"/>
    <dgm:cxn modelId="{54DAC995-7917-4EE2-8523-ADDDC6202171}" type="presOf" srcId="{C8C0FC9E-A674-411C-8BFA-280FE4955EB5}" destId="{0F9EEB00-0D92-401E-B2BB-84C9F3F1A7AB}" srcOrd="0" destOrd="0" presId="urn:microsoft.com/office/officeart/2005/8/layout/hierarchy3"/>
    <dgm:cxn modelId="{DBED333B-9C82-4F0F-AF6E-506B536036CC}" type="presOf" srcId="{0AECA56E-89CC-4D43-8C3B-4B3C1FBCD3C7}" destId="{BAA277A4-980D-4915-8B7F-FBB0B1D30E88}" srcOrd="0" destOrd="0" presId="urn:microsoft.com/office/officeart/2005/8/layout/hierarchy3"/>
    <dgm:cxn modelId="{AE47755E-0AE3-46A3-8AC1-03F983CD8579}" srcId="{7DE2CDFE-4996-4FB0-981B-254798244788}" destId="{16F735BD-2517-42F6-ACC5-6BB71E62DC0D}" srcOrd="3" destOrd="0" parTransId="{E35592FF-F95C-4B6A-BE35-0E78E8A6E6A0}" sibTransId="{9469C1F1-B9E7-49B4-AB16-DFE5F75E6770}"/>
    <dgm:cxn modelId="{C566F1B4-7DAA-438A-9C95-12CA0970F248}" type="presOf" srcId="{7F5D2113-5392-40D1-B4C2-6B2BC97ADB94}" destId="{18208628-AA4E-435C-8B7F-AC2177CF58F1}" srcOrd="0" destOrd="0" presId="urn:microsoft.com/office/officeart/2005/8/layout/hierarchy3"/>
    <dgm:cxn modelId="{7B9933CD-9753-4479-A4CA-914332581530}" type="presOf" srcId="{5265BA27-465D-4E81-88EB-0B54FFAAA856}" destId="{89C7B3EA-2E77-4352-A573-FC97D9ADA699}" srcOrd="0" destOrd="0" presId="urn:microsoft.com/office/officeart/2005/8/layout/hierarchy3"/>
    <dgm:cxn modelId="{6F714444-1C54-4DCA-A829-14F5A9CB3944}" srcId="{7DE2CDFE-4996-4FB0-981B-254798244788}" destId="{A8DF8AEA-CA99-4437-BCD9-EF7A2D67373A}" srcOrd="2" destOrd="0" parTransId="{2630A40C-5A2A-4860-A03A-FBB73926BC88}" sibTransId="{B2B788BB-3E3A-4FC9-A720-D7DA3EEEB0EE}"/>
    <dgm:cxn modelId="{8E694456-711A-4163-8CCC-407A2F552C18}" type="presOf" srcId="{16F735BD-2517-42F6-ACC5-6BB71E62DC0D}" destId="{09DAC528-8411-471F-B9D3-E74BFF1A7C05}" srcOrd="0" destOrd="0" presId="urn:microsoft.com/office/officeart/2005/8/layout/hierarchy3"/>
    <dgm:cxn modelId="{0207BDA6-B828-48CE-ADDB-B92C9EA072DB}" type="presOf" srcId="{DB8D072F-A0F7-41A6-8BE4-C9CCAA2AA461}" destId="{C9EB821D-F76E-4960-829D-4A9BC95F8328}" srcOrd="0" destOrd="0" presId="urn:microsoft.com/office/officeart/2005/8/layout/hierarchy3"/>
    <dgm:cxn modelId="{7DD531C5-EBC0-434B-8F9D-D07637E48F84}" type="presOf" srcId="{2630A40C-5A2A-4860-A03A-FBB73926BC88}" destId="{53FB6FEA-99BD-43C1-AEDA-E6ED89854671}" srcOrd="0" destOrd="0" presId="urn:microsoft.com/office/officeart/2005/8/layout/hierarchy3"/>
    <dgm:cxn modelId="{0E497376-DE71-49D6-97E2-D198E1D3030A}" type="presParOf" srcId="{C4117D34-E370-4415-BEF0-3DBA0283C559}" destId="{23701B07-9151-4525-8395-B84245B2AAB1}" srcOrd="0" destOrd="0" presId="urn:microsoft.com/office/officeart/2005/8/layout/hierarchy3"/>
    <dgm:cxn modelId="{0404C984-417E-4D1B-8731-0933FB6F660B}" type="presParOf" srcId="{23701B07-9151-4525-8395-B84245B2AAB1}" destId="{2B2AF10D-89DA-410D-9FE9-8E1030062D3F}" srcOrd="0" destOrd="0" presId="urn:microsoft.com/office/officeart/2005/8/layout/hierarchy3"/>
    <dgm:cxn modelId="{92F8E57D-1A11-4926-89C5-0BB881593687}" type="presParOf" srcId="{2B2AF10D-89DA-410D-9FE9-8E1030062D3F}" destId="{F5B790DF-102D-4CA5-A384-E1E8CCA39970}" srcOrd="0" destOrd="0" presId="urn:microsoft.com/office/officeart/2005/8/layout/hierarchy3"/>
    <dgm:cxn modelId="{A0D3C4D5-B3AA-4750-9FBF-BEC51A240060}" type="presParOf" srcId="{2B2AF10D-89DA-410D-9FE9-8E1030062D3F}" destId="{99950306-7AC5-4436-936B-06D1E4E266CC}" srcOrd="1" destOrd="0" presId="urn:microsoft.com/office/officeart/2005/8/layout/hierarchy3"/>
    <dgm:cxn modelId="{50A80924-A426-4039-A9C2-BBDD2E34F626}" type="presParOf" srcId="{23701B07-9151-4525-8395-B84245B2AAB1}" destId="{03B76C0D-EE50-4631-81A5-ED7CC0A9912C}" srcOrd="1" destOrd="0" presId="urn:microsoft.com/office/officeart/2005/8/layout/hierarchy3"/>
    <dgm:cxn modelId="{B0ED4C78-0014-4F88-AADF-6C059FF78433}" type="presParOf" srcId="{03B76C0D-EE50-4631-81A5-ED7CC0A9912C}" destId="{5279F34A-4F8C-4443-AD04-973165EB1376}" srcOrd="0" destOrd="0" presId="urn:microsoft.com/office/officeart/2005/8/layout/hierarchy3"/>
    <dgm:cxn modelId="{D1084F24-D8EA-4063-B1FC-E766AFC08A4D}" type="presParOf" srcId="{03B76C0D-EE50-4631-81A5-ED7CC0A9912C}" destId="{CAE409A9-A976-4100-AF51-AD7E9C86C876}" srcOrd="1" destOrd="0" presId="urn:microsoft.com/office/officeart/2005/8/layout/hierarchy3"/>
    <dgm:cxn modelId="{1689CC4E-BDA7-4857-9397-AE8C2ED41200}" type="presParOf" srcId="{03B76C0D-EE50-4631-81A5-ED7CC0A9912C}" destId="{BAA277A4-980D-4915-8B7F-FBB0B1D30E88}" srcOrd="2" destOrd="0" presId="urn:microsoft.com/office/officeart/2005/8/layout/hierarchy3"/>
    <dgm:cxn modelId="{A7D38701-A7A3-4658-BE1D-4691D27D7997}" type="presParOf" srcId="{03B76C0D-EE50-4631-81A5-ED7CC0A9912C}" destId="{39262132-C0CE-49C6-BFD9-9DEBBD9F6249}" srcOrd="3" destOrd="0" presId="urn:microsoft.com/office/officeart/2005/8/layout/hierarchy3"/>
    <dgm:cxn modelId="{A40A5902-703E-4830-9AFD-D44ABB4AA028}" type="presParOf" srcId="{03B76C0D-EE50-4631-81A5-ED7CC0A9912C}" destId="{BF161CAE-F0C6-4F88-B29D-16D4D063342C}" srcOrd="4" destOrd="0" presId="urn:microsoft.com/office/officeart/2005/8/layout/hierarchy3"/>
    <dgm:cxn modelId="{CA66D92C-331B-4A1B-A75D-D10A5EEBA440}" type="presParOf" srcId="{03B76C0D-EE50-4631-81A5-ED7CC0A9912C}" destId="{B71A0727-84B9-4E3F-BA6C-BC303C6B06CC}" srcOrd="5" destOrd="0" presId="urn:microsoft.com/office/officeart/2005/8/layout/hierarchy3"/>
    <dgm:cxn modelId="{8DDA4C87-0249-496B-A5C5-7E8200D02D30}" type="presParOf" srcId="{03B76C0D-EE50-4631-81A5-ED7CC0A9912C}" destId="{18208628-AA4E-435C-8B7F-AC2177CF58F1}" srcOrd="6" destOrd="0" presId="urn:microsoft.com/office/officeart/2005/8/layout/hierarchy3"/>
    <dgm:cxn modelId="{30C51607-4B5A-4A6E-A184-010ED35899B1}" type="presParOf" srcId="{03B76C0D-EE50-4631-81A5-ED7CC0A9912C}" destId="{C9EB821D-F76E-4960-829D-4A9BC95F8328}" srcOrd="7" destOrd="0" presId="urn:microsoft.com/office/officeart/2005/8/layout/hierarchy3"/>
    <dgm:cxn modelId="{C2393C45-2221-4CC7-AFD5-26FEDDFFA98C}" type="presParOf" srcId="{03B76C0D-EE50-4631-81A5-ED7CC0A9912C}" destId="{89C7B3EA-2E77-4352-A573-FC97D9ADA699}" srcOrd="8" destOrd="0" presId="urn:microsoft.com/office/officeart/2005/8/layout/hierarchy3"/>
    <dgm:cxn modelId="{93E2D1CF-BC24-4128-BA4D-7FDBF6FEB86D}" type="presParOf" srcId="{03B76C0D-EE50-4631-81A5-ED7CC0A9912C}" destId="{74034C8E-FF2A-4401-AEAC-5F63D599FA3A}" srcOrd="9" destOrd="0" presId="urn:microsoft.com/office/officeart/2005/8/layout/hierarchy3"/>
    <dgm:cxn modelId="{F6B96995-96C9-4AFC-B0D3-C572832AA226}" type="presParOf" srcId="{03B76C0D-EE50-4631-81A5-ED7CC0A9912C}" destId="{E0F4AA68-636A-4080-951E-D41EEFE1159B}" srcOrd="10" destOrd="0" presId="urn:microsoft.com/office/officeart/2005/8/layout/hierarchy3"/>
    <dgm:cxn modelId="{F9FE38D1-85A1-40B9-A539-AFC1520FF0E0}" type="presParOf" srcId="{03B76C0D-EE50-4631-81A5-ED7CC0A9912C}" destId="{8DCB0F47-7D0C-4787-B22D-488DBAF7DCFD}" srcOrd="11" destOrd="0" presId="urn:microsoft.com/office/officeart/2005/8/layout/hierarchy3"/>
    <dgm:cxn modelId="{676C563B-C10F-48BB-AE36-C54DB63D6095}" type="presParOf" srcId="{C4117D34-E370-4415-BEF0-3DBA0283C559}" destId="{8F315B68-DE20-42EA-AB7B-469FD99968B9}" srcOrd="1" destOrd="0" presId="urn:microsoft.com/office/officeart/2005/8/layout/hierarchy3"/>
    <dgm:cxn modelId="{00430CB4-B614-460E-99AE-CCD9D4BECC94}" type="presParOf" srcId="{8F315B68-DE20-42EA-AB7B-469FD99968B9}" destId="{ECFBA5D8-DF2F-4661-A0FF-F8C3FEC3541F}" srcOrd="0" destOrd="0" presId="urn:microsoft.com/office/officeart/2005/8/layout/hierarchy3"/>
    <dgm:cxn modelId="{C8201D4A-EFED-4978-8711-DD7C2CCB3370}" type="presParOf" srcId="{ECFBA5D8-DF2F-4661-A0FF-F8C3FEC3541F}" destId="{960B1C71-9CC4-4177-99AD-805FC4656601}" srcOrd="0" destOrd="0" presId="urn:microsoft.com/office/officeart/2005/8/layout/hierarchy3"/>
    <dgm:cxn modelId="{81CCBEC3-866F-4821-94AB-5E3639118143}" type="presParOf" srcId="{ECFBA5D8-DF2F-4661-A0FF-F8C3FEC3541F}" destId="{E0DED25C-32FC-436A-9DFC-22C29AE52A03}" srcOrd="1" destOrd="0" presId="urn:microsoft.com/office/officeart/2005/8/layout/hierarchy3"/>
    <dgm:cxn modelId="{A29E1123-E018-4F33-9357-FA7396D60959}" type="presParOf" srcId="{8F315B68-DE20-42EA-AB7B-469FD99968B9}" destId="{DCE89A30-5FD6-4BD8-B171-E537FA7CEAC6}" srcOrd="1" destOrd="0" presId="urn:microsoft.com/office/officeart/2005/8/layout/hierarchy3"/>
    <dgm:cxn modelId="{A5FDB84C-96D6-441F-97AA-5C6962E5EB47}" type="presParOf" srcId="{DCE89A30-5FD6-4BD8-B171-E537FA7CEAC6}" destId="{83DA37B5-0F00-4C65-980B-E6056EB3B7CD}" srcOrd="0" destOrd="0" presId="urn:microsoft.com/office/officeart/2005/8/layout/hierarchy3"/>
    <dgm:cxn modelId="{67E36706-02DA-4472-82CB-7374799F5EAE}" type="presParOf" srcId="{DCE89A30-5FD6-4BD8-B171-E537FA7CEAC6}" destId="{1F698FCB-4C7D-4A02-934E-499289C2EE70}" srcOrd="1" destOrd="0" presId="urn:microsoft.com/office/officeart/2005/8/layout/hierarchy3"/>
    <dgm:cxn modelId="{AD256070-3B56-4FE3-9F05-1BD55255A2C4}" type="presParOf" srcId="{DCE89A30-5FD6-4BD8-B171-E537FA7CEAC6}" destId="{3E6835F4-6A1E-4699-9613-6C036E36B99B}" srcOrd="2" destOrd="0" presId="urn:microsoft.com/office/officeart/2005/8/layout/hierarchy3"/>
    <dgm:cxn modelId="{DA08706A-F7C8-49BB-9864-BF562E6141C3}" type="presParOf" srcId="{DCE89A30-5FD6-4BD8-B171-E537FA7CEAC6}" destId="{0F9EEB00-0D92-401E-B2BB-84C9F3F1A7AB}" srcOrd="3" destOrd="0" presId="urn:microsoft.com/office/officeart/2005/8/layout/hierarchy3"/>
    <dgm:cxn modelId="{D696DCDF-AA72-44B0-B577-977525A77EC4}" type="presParOf" srcId="{DCE89A30-5FD6-4BD8-B171-E537FA7CEAC6}" destId="{53FB6FEA-99BD-43C1-AEDA-E6ED89854671}" srcOrd="4" destOrd="0" presId="urn:microsoft.com/office/officeart/2005/8/layout/hierarchy3"/>
    <dgm:cxn modelId="{ABCE2E3D-F350-4802-8B73-1EE5CBE4D17E}" type="presParOf" srcId="{DCE89A30-5FD6-4BD8-B171-E537FA7CEAC6}" destId="{80854B05-8C4E-49DA-B41C-A0D950127EAB}" srcOrd="5" destOrd="0" presId="urn:microsoft.com/office/officeart/2005/8/layout/hierarchy3"/>
    <dgm:cxn modelId="{7FD2605F-30AE-4510-BD3D-39F5964F2939}" type="presParOf" srcId="{DCE89A30-5FD6-4BD8-B171-E537FA7CEAC6}" destId="{30D4CEFB-16FF-48FD-9697-F927E96B7A0E}" srcOrd="6" destOrd="0" presId="urn:microsoft.com/office/officeart/2005/8/layout/hierarchy3"/>
    <dgm:cxn modelId="{FE1CD6E2-72A9-4113-BAB5-1E90FF90E9C4}" type="presParOf" srcId="{DCE89A30-5FD6-4BD8-B171-E537FA7CEAC6}" destId="{09DAC528-8411-471F-B9D3-E74BFF1A7C05}" srcOrd="7" destOrd="0" presId="urn:microsoft.com/office/officeart/2005/8/layout/hierarchy3"/>
    <dgm:cxn modelId="{00C0219A-AB0C-4062-9490-676F26630E85}" type="presParOf" srcId="{DCE89A30-5FD6-4BD8-B171-E537FA7CEAC6}" destId="{144BC2CB-340C-4997-BCED-219A3783FCDC}" srcOrd="8" destOrd="0" presId="urn:microsoft.com/office/officeart/2005/8/layout/hierarchy3"/>
    <dgm:cxn modelId="{6BA565B6-2263-4EB1-A849-75A23705AF49}" type="presParOf" srcId="{DCE89A30-5FD6-4BD8-B171-E537FA7CEAC6}" destId="{D0DA509E-DC24-455A-ADEB-E0FB712B6205}" srcOrd="9" destOrd="0" presId="urn:microsoft.com/office/officeart/2005/8/layout/hierarchy3"/>
    <dgm:cxn modelId="{68D30883-784A-4178-9E86-1C1EAFAD0DA4}" type="presParOf" srcId="{DCE89A30-5FD6-4BD8-B171-E537FA7CEAC6}" destId="{1B66741E-65DD-4F20-9519-6EB1A3CCF8C7}" srcOrd="10" destOrd="0" presId="urn:microsoft.com/office/officeart/2005/8/layout/hierarchy3"/>
    <dgm:cxn modelId="{727297EB-4A87-4198-8045-48B745438E5C}" type="presParOf" srcId="{DCE89A30-5FD6-4BD8-B171-E537FA7CEAC6}" destId="{44369BE6-3435-438E-AE5C-84BD0FD82C9A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790DF-102D-4CA5-A384-E1E8CCA39970}">
      <dsp:nvSpPr>
        <dsp:cNvPr id="0" name=""/>
        <dsp:cNvSpPr/>
      </dsp:nvSpPr>
      <dsp:spPr>
        <a:xfrm>
          <a:off x="100812" y="869"/>
          <a:ext cx="1358594" cy="67929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/>
            <a:t>OAI</a:t>
          </a:r>
        </a:p>
      </dsp:txBody>
      <dsp:txXfrm>
        <a:off x="120708" y="20765"/>
        <a:ext cx="1318802" cy="639505"/>
      </dsp:txXfrm>
    </dsp:sp>
    <dsp:sp modelId="{5279F34A-4F8C-4443-AD04-973165EB1376}">
      <dsp:nvSpPr>
        <dsp:cNvPr id="0" name=""/>
        <dsp:cNvSpPr/>
      </dsp:nvSpPr>
      <dsp:spPr>
        <a:xfrm>
          <a:off x="236672" y="680167"/>
          <a:ext cx="135859" cy="50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473"/>
              </a:lnTo>
              <a:lnTo>
                <a:pt x="135859" y="5094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409A9-A976-4100-AF51-AD7E9C86C876}">
      <dsp:nvSpPr>
        <dsp:cNvPr id="0" name=""/>
        <dsp:cNvSpPr/>
      </dsp:nvSpPr>
      <dsp:spPr>
        <a:xfrm>
          <a:off x="372531" y="849991"/>
          <a:ext cx="1680734" cy="679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1999: </a:t>
          </a:r>
          <a:r>
            <a:rPr lang="fr-FR" sz="1000" b="0" u="sng" kern="1200" dirty="0">
              <a:hlinkClick xmlns:r="http://schemas.openxmlformats.org/officeDocument/2006/relationships" r:id="rId1"/>
            </a:rPr>
            <a:t>Convention de Santa Fe </a:t>
          </a:r>
          <a:r>
            <a:rPr lang="fr-FR" sz="1000" b="0" kern="1200" dirty="0"/>
            <a:t>pour l’accès ouvert</a:t>
          </a:r>
        </a:p>
      </dsp:txBody>
      <dsp:txXfrm>
        <a:off x="392427" y="869887"/>
        <a:ext cx="1640942" cy="639505"/>
      </dsp:txXfrm>
    </dsp:sp>
    <dsp:sp modelId="{BAA277A4-980D-4915-8B7F-FBB0B1D30E88}">
      <dsp:nvSpPr>
        <dsp:cNvPr id="0" name=""/>
        <dsp:cNvSpPr/>
      </dsp:nvSpPr>
      <dsp:spPr>
        <a:xfrm>
          <a:off x="236672" y="680167"/>
          <a:ext cx="135859" cy="1358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8594"/>
              </a:lnTo>
              <a:lnTo>
                <a:pt x="135859" y="13585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62132-C0CE-49C6-BFD9-9DEBBD9F6249}">
      <dsp:nvSpPr>
        <dsp:cNvPr id="0" name=""/>
        <dsp:cNvSpPr/>
      </dsp:nvSpPr>
      <dsp:spPr>
        <a:xfrm>
          <a:off x="372531" y="1699113"/>
          <a:ext cx="1716057" cy="679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68486"/>
              <a:satOff val="-930"/>
              <a:lumOff val="-3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2002 : Initiative de Budapest pour l'accès ouvert (</a:t>
          </a:r>
          <a:r>
            <a:rPr lang="fr-FR" sz="1000" b="0" kern="1200" dirty="0">
              <a:hlinkClick xmlns:r="http://schemas.openxmlformats.org/officeDocument/2006/relationships" r:id="rId2"/>
            </a:rPr>
            <a:t>BOAI</a:t>
          </a:r>
          <a:r>
            <a:rPr lang="fr-FR" sz="1000" b="0" kern="1200" dirty="0"/>
            <a:t>) ;</a:t>
          </a:r>
        </a:p>
      </dsp:txBody>
      <dsp:txXfrm>
        <a:off x="392427" y="1719009"/>
        <a:ext cx="1676265" cy="639505"/>
      </dsp:txXfrm>
    </dsp:sp>
    <dsp:sp modelId="{BF161CAE-F0C6-4F88-B29D-16D4D063342C}">
      <dsp:nvSpPr>
        <dsp:cNvPr id="0" name=""/>
        <dsp:cNvSpPr/>
      </dsp:nvSpPr>
      <dsp:spPr>
        <a:xfrm>
          <a:off x="236672" y="680167"/>
          <a:ext cx="135859" cy="2207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716"/>
              </a:lnTo>
              <a:lnTo>
                <a:pt x="135859" y="220771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A0727-84B9-4E3F-BA6C-BC303C6B06CC}">
      <dsp:nvSpPr>
        <dsp:cNvPr id="0" name=""/>
        <dsp:cNvSpPr/>
      </dsp:nvSpPr>
      <dsp:spPr>
        <a:xfrm>
          <a:off x="372531" y="2548235"/>
          <a:ext cx="1714883" cy="679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36972"/>
              <a:satOff val="-1860"/>
              <a:lumOff val="-7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2003/06 : </a:t>
          </a:r>
          <a:r>
            <a:rPr lang="fr-FR" sz="1000" b="0" kern="1200" dirty="0">
              <a:hlinkClick xmlns:r="http://schemas.openxmlformats.org/officeDocument/2006/relationships" r:id="rId3"/>
            </a:rPr>
            <a:t>Déclaration de Bethesda </a:t>
          </a:r>
          <a:r>
            <a:rPr lang="fr-FR" sz="1000" b="0" kern="1200" dirty="0"/>
            <a:t>pour la publication en accès ouvert ;</a:t>
          </a:r>
        </a:p>
      </dsp:txBody>
      <dsp:txXfrm>
        <a:off x="392427" y="2568131"/>
        <a:ext cx="1675091" cy="639505"/>
      </dsp:txXfrm>
    </dsp:sp>
    <dsp:sp modelId="{18208628-AA4E-435C-8B7F-AC2177CF58F1}">
      <dsp:nvSpPr>
        <dsp:cNvPr id="0" name=""/>
        <dsp:cNvSpPr/>
      </dsp:nvSpPr>
      <dsp:spPr>
        <a:xfrm>
          <a:off x="236672" y="680167"/>
          <a:ext cx="135859" cy="3056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6838"/>
              </a:lnTo>
              <a:lnTo>
                <a:pt x="135859" y="30568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B821D-F76E-4960-829D-4A9BC95F8328}">
      <dsp:nvSpPr>
        <dsp:cNvPr id="0" name=""/>
        <dsp:cNvSpPr/>
      </dsp:nvSpPr>
      <dsp:spPr>
        <a:xfrm>
          <a:off x="372531" y="3397357"/>
          <a:ext cx="1748902" cy="679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005458"/>
              <a:satOff val="-2789"/>
              <a:lumOff val="-10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2003/10 : </a:t>
          </a:r>
          <a:r>
            <a:rPr lang="fr-FR" sz="1000" b="0" kern="1200" dirty="0">
              <a:hlinkClick xmlns:r="http://schemas.openxmlformats.org/officeDocument/2006/relationships" r:id="rId4"/>
            </a:rPr>
            <a:t>Déclaration de Berlin</a:t>
          </a:r>
          <a:r>
            <a:rPr lang="fr-FR" sz="1000" b="0" kern="1200" dirty="0"/>
            <a:t> sur l‘accès ouvert aux connaissances  dans les sciences et les humanités</a:t>
          </a:r>
        </a:p>
      </dsp:txBody>
      <dsp:txXfrm>
        <a:off x="392427" y="3417253"/>
        <a:ext cx="1709110" cy="639505"/>
      </dsp:txXfrm>
    </dsp:sp>
    <dsp:sp modelId="{89C7B3EA-2E77-4352-A573-FC97D9ADA699}">
      <dsp:nvSpPr>
        <dsp:cNvPr id="0" name=""/>
        <dsp:cNvSpPr/>
      </dsp:nvSpPr>
      <dsp:spPr>
        <a:xfrm>
          <a:off x="236672" y="680167"/>
          <a:ext cx="135859" cy="3905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5960"/>
              </a:lnTo>
              <a:lnTo>
                <a:pt x="135859" y="390596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34C8E-FF2A-4401-AEAC-5F63D599FA3A}">
      <dsp:nvSpPr>
        <dsp:cNvPr id="0" name=""/>
        <dsp:cNvSpPr/>
      </dsp:nvSpPr>
      <dsp:spPr>
        <a:xfrm>
          <a:off x="372531" y="4246478"/>
          <a:ext cx="1738881" cy="679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673943"/>
              <a:satOff val="-3719"/>
              <a:lumOff val="-14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200</a:t>
          </a:r>
          <a:r>
            <a:rPr lang="fr-FR" sz="1000" b="1" kern="1200" dirty="0"/>
            <a:t>8 : </a:t>
          </a:r>
          <a:r>
            <a:rPr lang="fr-FR" sz="1000" b="0" kern="1200" dirty="0"/>
            <a:t>La Commission européenne </a:t>
          </a:r>
          <a:r>
            <a:rPr lang="en-US" sz="1000" b="0" kern="1200" dirty="0"/>
            <a:t>lance le </a:t>
          </a:r>
          <a:r>
            <a:rPr lang="en-US" sz="1000" b="0" kern="1200" dirty="0" err="1"/>
            <a:t>projet</a:t>
          </a:r>
          <a:r>
            <a:rPr lang="en-US" sz="1000" b="0" kern="1200" dirty="0"/>
            <a:t> </a:t>
          </a:r>
          <a:r>
            <a:rPr lang="en-US" sz="1000" b="0" kern="1200" dirty="0">
              <a:hlinkClick xmlns:r="http://schemas.openxmlformats.org/officeDocument/2006/relationships" r:id="rId5" tooltip="Open Access Pilot"/>
            </a:rPr>
            <a:t>Open Access Pilot</a:t>
          </a:r>
          <a:endParaRPr lang="fr-FR" sz="1000" b="0" kern="1200" dirty="0"/>
        </a:p>
      </dsp:txBody>
      <dsp:txXfrm>
        <a:off x="392427" y="4266374"/>
        <a:ext cx="1699089" cy="639505"/>
      </dsp:txXfrm>
    </dsp:sp>
    <dsp:sp modelId="{E0F4AA68-636A-4080-951E-D41EEFE1159B}">
      <dsp:nvSpPr>
        <dsp:cNvPr id="0" name=""/>
        <dsp:cNvSpPr/>
      </dsp:nvSpPr>
      <dsp:spPr>
        <a:xfrm>
          <a:off x="236672" y="680167"/>
          <a:ext cx="135859" cy="4755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5082"/>
              </a:lnTo>
              <a:lnTo>
                <a:pt x="135859" y="47550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B0F47-7D0C-4787-B22D-488DBAF7DCFD}">
      <dsp:nvSpPr>
        <dsp:cNvPr id="0" name=""/>
        <dsp:cNvSpPr/>
      </dsp:nvSpPr>
      <dsp:spPr>
        <a:xfrm>
          <a:off x="372531" y="5095600"/>
          <a:ext cx="1727578" cy="679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42429"/>
              <a:satOff val="-4649"/>
              <a:lumOff val="-17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2009 : Création de la </a:t>
          </a:r>
          <a:r>
            <a:rPr lang="en-US" sz="1000" b="0" kern="1200" dirty="0">
              <a:hlinkClick xmlns:r="http://schemas.openxmlformats.org/officeDocument/2006/relationships" r:id="rId6"/>
            </a:rPr>
            <a:t>Confédération des archives </a:t>
          </a:r>
          <a:r>
            <a:rPr lang="en-US" sz="1000" b="0" kern="1200" dirty="0" err="1">
              <a:hlinkClick xmlns:r="http://schemas.openxmlformats.org/officeDocument/2006/relationships" r:id="rId6"/>
            </a:rPr>
            <a:t>en</a:t>
          </a:r>
          <a:r>
            <a:rPr lang="en-US" sz="1000" b="0" kern="1200" dirty="0">
              <a:hlinkClick xmlns:r="http://schemas.openxmlformats.org/officeDocument/2006/relationships" r:id="rId6"/>
            </a:rPr>
            <a:t> libre </a:t>
          </a:r>
          <a:r>
            <a:rPr lang="en-US" sz="1000" b="0" kern="1200" dirty="0" err="1">
              <a:hlinkClick xmlns:r="http://schemas.openxmlformats.org/officeDocument/2006/relationships" r:id="rId6"/>
            </a:rPr>
            <a:t>accès</a:t>
          </a:r>
          <a:endParaRPr lang="fr-FR" sz="1000" b="0" kern="1200" dirty="0"/>
        </a:p>
      </dsp:txBody>
      <dsp:txXfrm>
        <a:off x="392427" y="5115496"/>
        <a:ext cx="1687786" cy="639505"/>
      </dsp:txXfrm>
    </dsp:sp>
    <dsp:sp modelId="{960B1C71-9CC4-4177-99AD-805FC4656601}">
      <dsp:nvSpPr>
        <dsp:cNvPr id="0" name=""/>
        <dsp:cNvSpPr/>
      </dsp:nvSpPr>
      <dsp:spPr>
        <a:xfrm>
          <a:off x="2189364" y="869"/>
          <a:ext cx="1358594" cy="67929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/>
            <a:t>OER</a:t>
          </a:r>
        </a:p>
      </dsp:txBody>
      <dsp:txXfrm>
        <a:off x="2209260" y="20765"/>
        <a:ext cx="1318802" cy="639505"/>
      </dsp:txXfrm>
    </dsp:sp>
    <dsp:sp modelId="{83DA37B5-0F00-4C65-980B-E6056EB3B7CD}">
      <dsp:nvSpPr>
        <dsp:cNvPr id="0" name=""/>
        <dsp:cNvSpPr/>
      </dsp:nvSpPr>
      <dsp:spPr>
        <a:xfrm>
          <a:off x="2325223" y="680167"/>
          <a:ext cx="135859" cy="50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473"/>
              </a:lnTo>
              <a:lnTo>
                <a:pt x="135859" y="5094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98FCB-4C7D-4A02-934E-499289C2EE70}">
      <dsp:nvSpPr>
        <dsp:cNvPr id="0" name=""/>
        <dsp:cNvSpPr/>
      </dsp:nvSpPr>
      <dsp:spPr>
        <a:xfrm>
          <a:off x="2461083" y="849991"/>
          <a:ext cx="1750424" cy="679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10915"/>
              <a:satOff val="-5579"/>
              <a:lumOff val="-21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2002 : </a:t>
          </a:r>
          <a:r>
            <a:rPr lang="fr-FR" sz="1000" b="0" kern="1200" dirty="0">
              <a:hlinkClick xmlns:r="http://schemas.openxmlformats.org/officeDocument/2006/relationships" r:id="rId7"/>
            </a:rPr>
            <a:t>Guide basique de l’UNESCO</a:t>
          </a:r>
          <a:r>
            <a:rPr lang="fr-FR" sz="1000" b="0" kern="1200" dirty="0"/>
            <a:t> sur les REL</a:t>
          </a:r>
        </a:p>
      </dsp:txBody>
      <dsp:txXfrm>
        <a:off x="2480979" y="869887"/>
        <a:ext cx="1710632" cy="639505"/>
      </dsp:txXfrm>
    </dsp:sp>
    <dsp:sp modelId="{3E6835F4-6A1E-4699-9613-6C036E36B99B}">
      <dsp:nvSpPr>
        <dsp:cNvPr id="0" name=""/>
        <dsp:cNvSpPr/>
      </dsp:nvSpPr>
      <dsp:spPr>
        <a:xfrm>
          <a:off x="2325223" y="680167"/>
          <a:ext cx="135859" cy="1358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8594"/>
              </a:lnTo>
              <a:lnTo>
                <a:pt x="135859" y="13585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EEB00-0D92-401E-B2BB-84C9F3F1A7AB}">
      <dsp:nvSpPr>
        <dsp:cNvPr id="0" name=""/>
        <dsp:cNvSpPr/>
      </dsp:nvSpPr>
      <dsp:spPr>
        <a:xfrm>
          <a:off x="2461083" y="1699113"/>
          <a:ext cx="1754706" cy="679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679401"/>
              <a:satOff val="-6509"/>
              <a:lumOff val="-24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2007 : </a:t>
          </a:r>
          <a:r>
            <a:rPr lang="fr-FR" sz="1000" b="0" kern="1200" dirty="0">
              <a:hlinkClick xmlns:r="http://schemas.openxmlformats.org/officeDocument/2006/relationships" r:id="rId8"/>
            </a:rPr>
            <a:t>Déclaration du </a:t>
          </a:r>
          <a:r>
            <a:rPr lang="fr-FR" sz="1000" b="1" kern="1200" dirty="0">
              <a:hlinkClick xmlns:r="http://schemas.openxmlformats.org/officeDocument/2006/relationships" r:id="rId8"/>
            </a:rPr>
            <a:t>Cap</a:t>
          </a:r>
          <a:r>
            <a:rPr lang="fr-FR" sz="1000" b="0" kern="1200" dirty="0">
              <a:hlinkClick xmlns:r="http://schemas.openxmlformats.org/officeDocument/2006/relationships" r:id="rId8"/>
            </a:rPr>
            <a:t> </a:t>
          </a:r>
          <a:r>
            <a:rPr lang="fr-FR" sz="1000" b="0" kern="1200" dirty="0"/>
            <a:t>sur l’Éducation libre, </a:t>
          </a:r>
        </a:p>
      </dsp:txBody>
      <dsp:txXfrm>
        <a:off x="2480979" y="1719009"/>
        <a:ext cx="1714914" cy="639505"/>
      </dsp:txXfrm>
    </dsp:sp>
    <dsp:sp modelId="{53FB6FEA-99BD-43C1-AEDA-E6ED89854671}">
      <dsp:nvSpPr>
        <dsp:cNvPr id="0" name=""/>
        <dsp:cNvSpPr/>
      </dsp:nvSpPr>
      <dsp:spPr>
        <a:xfrm>
          <a:off x="2325223" y="680167"/>
          <a:ext cx="135859" cy="2207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716"/>
              </a:lnTo>
              <a:lnTo>
                <a:pt x="135859" y="220771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54B05-8C4E-49DA-B41C-A0D950127EAB}">
      <dsp:nvSpPr>
        <dsp:cNvPr id="0" name=""/>
        <dsp:cNvSpPr/>
      </dsp:nvSpPr>
      <dsp:spPr>
        <a:xfrm>
          <a:off x="2461083" y="2548235"/>
          <a:ext cx="1771781" cy="679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347887"/>
              <a:satOff val="-7439"/>
              <a:lumOff val="-2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/>
            <a:t>2011 : Lignes directrices de </a:t>
          </a:r>
          <a:r>
            <a:rPr lang="fr-FR" sz="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l'</a:t>
          </a:r>
          <a:r>
            <a:rPr lang="fr-FR" sz="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</a:rPr>
            <a:t>UNESCO</a:t>
          </a:r>
          <a:r>
            <a:rPr lang="fr-FR" sz="900" b="0" kern="1200" dirty="0"/>
            <a:t> et du Commonwealth of Learning sur les REL dans l’enseignement supérieur</a:t>
          </a:r>
        </a:p>
      </dsp:txBody>
      <dsp:txXfrm>
        <a:off x="2480979" y="2568131"/>
        <a:ext cx="1731989" cy="639505"/>
      </dsp:txXfrm>
    </dsp:sp>
    <dsp:sp modelId="{30D4CEFB-16FF-48FD-9697-F927E96B7A0E}">
      <dsp:nvSpPr>
        <dsp:cNvPr id="0" name=""/>
        <dsp:cNvSpPr/>
      </dsp:nvSpPr>
      <dsp:spPr>
        <a:xfrm>
          <a:off x="2325223" y="680167"/>
          <a:ext cx="135859" cy="3056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6838"/>
              </a:lnTo>
              <a:lnTo>
                <a:pt x="135859" y="30568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AC528-8411-471F-B9D3-E74BFF1A7C05}">
      <dsp:nvSpPr>
        <dsp:cNvPr id="0" name=""/>
        <dsp:cNvSpPr/>
      </dsp:nvSpPr>
      <dsp:spPr>
        <a:xfrm>
          <a:off x="2461083" y="3397357"/>
          <a:ext cx="1771781" cy="679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016373"/>
              <a:satOff val="-8368"/>
              <a:lumOff val="-3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2012 : </a:t>
          </a:r>
          <a:r>
            <a:rPr lang="fr-FR" sz="1000" b="0" kern="1200" dirty="0">
              <a:hlinkClick xmlns:r="http://schemas.openxmlformats.org/officeDocument/2006/relationships" r:id="rId9"/>
            </a:rPr>
            <a:t>Déclaration de </a:t>
          </a:r>
          <a:r>
            <a:rPr lang="fr-FR" sz="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  <a:hlinkClick xmlns:r="http://schemas.openxmlformats.org/officeDocument/2006/relationships" r:id="rId9"/>
            </a:rPr>
            <a:t>Paris</a:t>
          </a:r>
          <a:r>
            <a:rPr lang="fr-FR" sz="1000" b="0" kern="1200" dirty="0">
              <a:hlinkClick xmlns:r="http://schemas.openxmlformats.org/officeDocument/2006/relationships" r:id="rId9"/>
            </a:rPr>
            <a:t> </a:t>
          </a:r>
          <a:r>
            <a:rPr lang="fr-FR" sz="1000" b="0" kern="1200" dirty="0"/>
            <a:t>sur les REL</a:t>
          </a:r>
        </a:p>
      </dsp:txBody>
      <dsp:txXfrm>
        <a:off x="2480979" y="3417253"/>
        <a:ext cx="1731989" cy="639505"/>
      </dsp:txXfrm>
    </dsp:sp>
    <dsp:sp modelId="{144BC2CB-340C-4997-BCED-219A3783FCDC}">
      <dsp:nvSpPr>
        <dsp:cNvPr id="0" name=""/>
        <dsp:cNvSpPr/>
      </dsp:nvSpPr>
      <dsp:spPr>
        <a:xfrm>
          <a:off x="2325223" y="680167"/>
          <a:ext cx="135859" cy="3905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5960"/>
              </a:lnTo>
              <a:lnTo>
                <a:pt x="135859" y="390596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A509E-DC24-455A-ADEB-E0FB712B6205}">
      <dsp:nvSpPr>
        <dsp:cNvPr id="0" name=""/>
        <dsp:cNvSpPr/>
      </dsp:nvSpPr>
      <dsp:spPr>
        <a:xfrm>
          <a:off x="2461083" y="4246478"/>
          <a:ext cx="1754706" cy="6792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2017 : </a:t>
          </a:r>
          <a:r>
            <a:rPr lang="fr-FR" sz="1000" b="0" kern="1200" dirty="0">
              <a:hlinkClick xmlns:r="http://schemas.openxmlformats.org/officeDocument/2006/relationships" r:id="rId10"/>
            </a:rPr>
            <a:t>Plan d’action de </a:t>
          </a:r>
          <a:r>
            <a:rPr lang="fr-FR" sz="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B0503020102020204"/>
              <a:ea typeface="+mn-ea"/>
              <a:cs typeface="+mn-cs"/>
              <a:hlinkClick xmlns:r="http://schemas.openxmlformats.org/officeDocument/2006/relationships" r:id="rId10"/>
            </a:rPr>
            <a:t>Ljubljana</a:t>
          </a:r>
          <a:r>
            <a:rPr lang="fr-FR" sz="1000" b="0" kern="1200" dirty="0">
              <a:hlinkClick xmlns:r="http://schemas.openxmlformats.org/officeDocument/2006/relationships" r:id="rId10"/>
            </a:rPr>
            <a:t> </a:t>
          </a:r>
          <a:r>
            <a:rPr lang="fr-FR" sz="1000" b="0" kern="1200" dirty="0"/>
            <a:t>sur les REL.</a:t>
          </a:r>
        </a:p>
      </dsp:txBody>
      <dsp:txXfrm>
        <a:off x="2480979" y="4266374"/>
        <a:ext cx="1714914" cy="639505"/>
      </dsp:txXfrm>
    </dsp:sp>
    <dsp:sp modelId="{1B66741E-65DD-4F20-9519-6EB1A3CCF8C7}">
      <dsp:nvSpPr>
        <dsp:cNvPr id="0" name=""/>
        <dsp:cNvSpPr/>
      </dsp:nvSpPr>
      <dsp:spPr>
        <a:xfrm>
          <a:off x="2325223" y="680167"/>
          <a:ext cx="135859" cy="4755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5082"/>
              </a:lnTo>
              <a:lnTo>
                <a:pt x="135859" y="47550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69BE6-3435-438E-AE5C-84BD0FD82C9A}">
      <dsp:nvSpPr>
        <dsp:cNvPr id="0" name=""/>
        <dsp:cNvSpPr/>
      </dsp:nvSpPr>
      <dsp:spPr>
        <a:xfrm>
          <a:off x="2461083" y="5095600"/>
          <a:ext cx="1772064" cy="67929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2019 : Recommandations UNESCO</a:t>
          </a:r>
        </a:p>
      </dsp:txBody>
      <dsp:txXfrm>
        <a:off x="2480979" y="5115496"/>
        <a:ext cx="1732272" cy="639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49F9-6681-4F31-A36C-6DCC535DB200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D0E92-B932-4F3F-AAD2-97F0BE5E4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35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0E92-B932-4F3F-AAD2-97F0BE5E4F4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17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A8-C471-4EF9-B8DE-CFA140FC6AC3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2F7E-59DF-40C3-9386-CFCBD817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27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A8-C471-4EF9-B8DE-CFA140FC6AC3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2F7E-59DF-40C3-9386-CFCBD817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48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A8-C471-4EF9-B8DE-CFA140FC6AC3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2F7E-59DF-40C3-9386-CFCBD817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52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48999" cy="558799"/>
          </a:xfrm>
        </p:spPr>
        <p:txBody>
          <a:bodyPr>
            <a:noAutofit/>
          </a:bodyPr>
          <a:lstStyle>
            <a:lvl1pPr>
              <a:defRPr sz="24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076326"/>
            <a:ext cx="11048998" cy="5591174"/>
          </a:xfrm>
        </p:spPr>
        <p:txBody>
          <a:bodyPr/>
          <a:lstStyle>
            <a:lvl1pPr marL="355600" indent="-355600">
              <a:buFont typeface="Wingdings" panose="05000000000000000000" pitchFamily="2" charset="2"/>
              <a:buChar char="q"/>
              <a:defRPr b="1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-"/>
              <a:defRPr i="1"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D4D3286-9AF3-4019-AD4E-8C09DAEC2A45}"/>
              </a:ext>
            </a:extLst>
          </p:cNvPr>
          <p:cNvGrpSpPr/>
          <p:nvPr userDrawn="1"/>
        </p:nvGrpSpPr>
        <p:grpSpPr>
          <a:xfrm>
            <a:off x="0" y="0"/>
            <a:ext cx="650521" cy="6858000"/>
            <a:chOff x="0" y="0"/>
            <a:chExt cx="650521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DBFA091-E139-4A7D-B291-7FC72B74B9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504895" cy="685800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944B6DA-997D-42D0-96F4-5008A87FF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8602" y="0"/>
              <a:ext cx="45719" cy="68580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39838B3-6D45-44F2-8624-B570B664F5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4802" y="0"/>
              <a:ext cx="45719" cy="6858000"/>
            </a:xfrm>
            <a:prstGeom prst="rect">
              <a:avLst/>
            </a:prstGeom>
          </p:spPr>
        </p:pic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BED204E-22CF-42E3-A3AB-BB19E2EEF073}"/>
              </a:ext>
            </a:extLst>
          </p:cNvPr>
          <p:cNvCxnSpPr>
            <a:cxnSpLocks/>
          </p:cNvCxnSpPr>
          <p:nvPr userDrawn="1"/>
        </p:nvCxnSpPr>
        <p:spPr>
          <a:xfrm>
            <a:off x="838200" y="923925"/>
            <a:ext cx="11049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8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A8-C471-4EF9-B8DE-CFA140FC6AC3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2F7E-59DF-40C3-9386-CFCBD817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41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A8-C471-4EF9-B8DE-CFA140FC6AC3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2F7E-59DF-40C3-9386-CFCBD817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31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A8-C471-4EF9-B8DE-CFA140FC6AC3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2F7E-59DF-40C3-9386-CFCBD817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66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A8-C471-4EF9-B8DE-CFA140FC6AC3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2F7E-59DF-40C3-9386-CFCBD817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30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A8-C471-4EF9-B8DE-CFA140FC6AC3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2F7E-59DF-40C3-9386-CFCBD817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39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A8-C471-4EF9-B8DE-CFA140FC6AC3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2F7E-59DF-40C3-9386-CFCBD817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77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7A8-C471-4EF9-B8DE-CFA140FC6AC3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2F7E-59DF-40C3-9386-CFCBD817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91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787A8-C471-4EF9-B8DE-CFA140FC6AC3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82F7E-59DF-40C3-9386-CFCBD817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www.francophonie.org/ressources-numeriques-1200" TargetMode="External"/><Relationship Id="rId18" Type="http://schemas.openxmlformats.org/officeDocument/2006/relationships/image" Target="../media/image38.png"/><Relationship Id="rId3" Type="http://schemas.openxmlformats.org/officeDocument/2006/relationships/hyperlink" Target="https://www.fun-ressources.fr/" TargetMode="External"/><Relationship Id="rId7" Type="http://schemas.openxmlformats.org/officeDocument/2006/relationships/hyperlink" Target="https://cel.archives-ouvertes.fr/" TargetMode="External"/><Relationship Id="rId12" Type="http://schemas.openxmlformats.org/officeDocument/2006/relationships/hyperlink" Target="https://wiki.facil.qc.ca/view/Ressources_%C3%A9ducatives_libres" TargetMode="External"/><Relationship Id="rId17" Type="http://schemas.openxmlformats.org/officeDocument/2006/relationships/hyperlink" Target="http://fuscia.info/index.html%3Fp=608.html" TargetMode="External"/><Relationship Id="rId2" Type="http://schemas.openxmlformats.org/officeDocument/2006/relationships/hyperlink" Target="http://univ-numerique.fr/" TargetMode="External"/><Relationship Id="rId16" Type="http://schemas.openxmlformats.org/officeDocument/2006/relationships/hyperlink" Target="https://service-comete.parisnanterre.fr/medias/fichier/liste-des-portails-ou-vous-trouverez-des-rel_1600242536213-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scia.info/index.html%3Fp=608.html" TargetMode="External"/><Relationship Id="rId11" Type="http://schemas.openxmlformats.org/officeDocument/2006/relationships/image" Target="../media/image37.png"/><Relationship Id="rId5" Type="http://schemas.openxmlformats.org/officeDocument/2006/relationships/hyperlink" Target="https://bneuf.auf.org/#!/" TargetMode="External"/><Relationship Id="rId15" Type="http://schemas.openxmlformats.org/officeDocument/2006/relationships/hyperlink" Target="http://data.abuledu.org/wp/" TargetMode="External"/><Relationship Id="rId10" Type="http://schemas.openxmlformats.org/officeDocument/2006/relationships/image" Target="../media/image36.png"/><Relationship Id="rId4" Type="http://schemas.openxmlformats.org/officeDocument/2006/relationships/hyperlink" Target="https://www.fun-mooc.fr/" TargetMode="External"/><Relationship Id="rId9" Type="http://schemas.openxmlformats.org/officeDocument/2006/relationships/image" Target="../media/image35.png"/><Relationship Id="rId14" Type="http://schemas.openxmlformats.org/officeDocument/2006/relationships/hyperlink" Target="https://aprelia.org/index.php/fr/ressources/ressources-francophone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hyperlink" Target="https://www.cccoer.org/learn/find-oer/" TargetMode="External"/><Relationship Id="rId3" Type="http://schemas.openxmlformats.org/officeDocument/2006/relationships/hyperlink" Target="https://oli.cmu.edu/courses/" TargetMode="Externa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hyperlink" Target="https://ocw.mit.edu/courses/online-textbooks/" TargetMode="External"/><Relationship Id="rId16" Type="http://schemas.openxmlformats.org/officeDocument/2006/relationships/hyperlink" Target="https://guides.library.tamucc.edu/oer/bigli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ppocampus.org/" TargetMode="External"/><Relationship Id="rId11" Type="http://schemas.openxmlformats.org/officeDocument/2006/relationships/image" Target="../media/image43.png"/><Relationship Id="rId5" Type="http://schemas.openxmlformats.org/officeDocument/2006/relationships/hyperlink" Target="https://www.commonspaces.eu/" TargetMode="External"/><Relationship Id="rId15" Type="http://schemas.openxmlformats.org/officeDocument/2006/relationships/hyperlink" Target="https://campustechnology.com/articles/2014/07/02/16-oer-sites-every-educator-should-know.aspx" TargetMode="External"/><Relationship Id="rId10" Type="http://schemas.openxmlformats.org/officeDocument/2006/relationships/image" Target="../media/image42.png"/><Relationship Id="rId4" Type="http://schemas.openxmlformats.org/officeDocument/2006/relationships/hyperlink" Target="https://www.oercommons.org/" TargetMode="External"/><Relationship Id="rId9" Type="http://schemas.openxmlformats.org/officeDocument/2006/relationships/image" Target="../media/image41.png"/><Relationship Id="rId14" Type="http://schemas.openxmlformats.org/officeDocument/2006/relationships/hyperlink" Target="https://oasis.geneseo.edu/sources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5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ipsafari.com/" TargetMode="External"/><Relationship Id="rId3" Type="http://schemas.openxmlformats.org/officeDocument/2006/relationships/hyperlink" Target="https://commons.wikimedia.org/wiki/Main_Page" TargetMode="External"/><Relationship Id="rId7" Type="http://schemas.openxmlformats.org/officeDocument/2006/relationships/hyperlink" Target="https://unsplash.com/" TargetMode="External"/><Relationship Id="rId12" Type="http://schemas.openxmlformats.org/officeDocument/2006/relationships/image" Target="../media/image33.jpg"/><Relationship Id="rId2" Type="http://schemas.openxmlformats.org/officeDocument/2006/relationships/hyperlink" Target="http://www.flickr.com/creativecomm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tosforclass.com/" TargetMode="External"/><Relationship Id="rId11" Type="http://schemas.openxmlformats.org/officeDocument/2006/relationships/hyperlink" Target="http://www.freesound.org/" TargetMode="External"/><Relationship Id="rId5" Type="http://schemas.openxmlformats.org/officeDocument/2006/relationships/hyperlink" Target="https://pixabay.com/" TargetMode="External"/><Relationship Id="rId10" Type="http://schemas.openxmlformats.org/officeDocument/2006/relationships/hyperlink" Target="http://www.ccmixter.org/" TargetMode="External"/><Relationship Id="rId4" Type="http://schemas.openxmlformats.org/officeDocument/2006/relationships/hyperlink" Target="http://foter.com/" TargetMode="External"/><Relationship Id="rId9" Type="http://schemas.openxmlformats.org/officeDocument/2006/relationships/hyperlink" Target="http://www.metmuseum.org/art/colle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C63AFC0-2FAF-4169-819A-D03E665BD9A7}"/>
              </a:ext>
            </a:extLst>
          </p:cNvPr>
          <p:cNvSpPr/>
          <p:nvPr/>
        </p:nvSpPr>
        <p:spPr>
          <a:xfrm>
            <a:off x="0" y="2184935"/>
            <a:ext cx="5929162" cy="4673065"/>
          </a:xfrm>
          <a:prstGeom prst="rect">
            <a:avLst/>
          </a:prstGeom>
          <a:solidFill>
            <a:srgbClr val="0E4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CAAFC61-2982-4BA1-AEE3-E457A1402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56" y="6015789"/>
            <a:ext cx="4352327" cy="7014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solidFill>
                  <a:schemeClr val="bg1"/>
                </a:solidFill>
              </a:rPr>
              <a:t>Mokhtar BEN HENDA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solidFill>
                  <a:schemeClr val="bg1"/>
                </a:solidFill>
              </a:rPr>
              <a:t>Université Bordeaux Montaigne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solidFill>
                  <a:schemeClr val="bg1"/>
                </a:solidFill>
              </a:rPr>
              <a:t>Décembre, 2024</a:t>
            </a:r>
          </a:p>
          <a:p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D9A1F37-3DA5-4DC1-95B7-4FA691827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531" y="3429000"/>
            <a:ext cx="3773103" cy="1301104"/>
          </a:xfrm>
        </p:spPr>
        <p:txBody>
          <a:bodyPr anchor="t" anchorCtr="0">
            <a:noAutofit/>
          </a:bodyPr>
          <a:lstStyle/>
          <a:p>
            <a:pPr defTabSz="914126">
              <a:spcBef>
                <a:spcPts val="1000"/>
              </a:spcBef>
            </a:pPr>
            <a:r>
              <a:rPr lang="fr-FR" sz="2800" b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fr-FR" sz="2800" b="1" cap="small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r-FR" sz="2800" b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Explorer l’écosystème des REL</a:t>
            </a:r>
          </a:p>
        </p:txBody>
      </p:sp>
      <p:pic>
        <p:nvPicPr>
          <p:cNvPr id="7" name="Picture 6" descr="A logo for a university&#10;&#10;Description automatically generated">
            <a:extLst>
              <a:ext uri="{FF2B5EF4-FFF2-40B4-BE49-F238E27FC236}">
                <a16:creationId xmlns:a16="http://schemas.microsoft.com/office/drawing/2014/main" id="{954A8C61-AE32-252C-2230-3CCBB23A9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4" y="392336"/>
            <a:ext cx="2126543" cy="126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1420097-5031-7D7B-4628-E38C473EB79D}"/>
              </a:ext>
            </a:extLst>
          </p:cNvPr>
          <p:cNvSpPr txBox="1"/>
          <p:nvPr/>
        </p:nvSpPr>
        <p:spPr>
          <a:xfrm>
            <a:off x="9153396" y="483727"/>
            <a:ext cx="22525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3200" dirty="0">
                <a:latin typeface="Berlin Sans FB Demi" panose="020E0802020502020306" pitchFamily="34" charset="0"/>
              </a:rPr>
              <a:t>Projet </a:t>
            </a:r>
          </a:p>
          <a:p>
            <a:pPr algn="r"/>
            <a:r>
              <a:rPr lang="fr-FR" sz="3200" dirty="0">
                <a:latin typeface="Berlin Sans FB Demi" panose="020E0802020502020306" pitchFamily="34" charset="0"/>
              </a:rPr>
              <a:t>APNUMAQ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8CD541-978D-0A5A-53CA-0C158F0AAE82}"/>
              </a:ext>
            </a:extLst>
          </p:cNvPr>
          <p:cNvSpPr txBox="1"/>
          <p:nvPr/>
        </p:nvSpPr>
        <p:spPr>
          <a:xfrm>
            <a:off x="3514343" y="545283"/>
            <a:ext cx="5037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Black" panose="020B0A04020102020204" pitchFamily="34" charset="0"/>
                <a:cs typeface="Aharoni" panose="02010803020104030203" pitchFamily="2" charset="-79"/>
              </a:rPr>
              <a:t>Atelier de formation régional</a:t>
            </a:r>
          </a:p>
          <a:p>
            <a:pPr algn="ctr"/>
            <a:r>
              <a:rPr lang="fr-FR" sz="1400" dirty="0">
                <a:latin typeface="Arial Black" panose="020B0A04020102020204" pitchFamily="34" charset="0"/>
                <a:cs typeface="Aharoni" panose="02010803020104030203" pitchFamily="2" charset="-79"/>
              </a:rPr>
              <a:t>« Méthodologie de conception, production et partage des ressources éducatives libres (REL) »</a:t>
            </a:r>
          </a:p>
          <a:p>
            <a:pPr algn="ctr"/>
            <a:r>
              <a:rPr lang="fr-FR" sz="1400" dirty="0">
                <a:latin typeface="Arial Black" panose="020B0A04020102020204" pitchFamily="34" charset="0"/>
                <a:cs typeface="Aharoni" panose="02010803020104030203" pitchFamily="2" charset="-79"/>
              </a:rPr>
              <a:t>18, 19, 20 décembre 2024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DF97825-8FD2-7FD1-3355-8A7292CED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14" y="3133023"/>
            <a:ext cx="5790654" cy="28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3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ACB39-C413-4478-B281-DDC6A7C7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sites francophones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121D4-458E-4215-8CF6-D288628E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9"/>
            <a:ext cx="4797725" cy="5024887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434638-B86E-40E2-886E-99FC6FDBCCC5}"/>
              </a:ext>
            </a:extLst>
          </p:cNvPr>
          <p:cNvSpPr txBox="1"/>
          <p:nvPr/>
        </p:nvSpPr>
        <p:spPr>
          <a:xfrm>
            <a:off x="1052051" y="930345"/>
            <a:ext cx="7761617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Universités Numériques Thématiques </a:t>
            </a:r>
            <a:r>
              <a:rPr lang="fr-FR" sz="1700" dirty="0"/>
              <a:t>: </a:t>
            </a:r>
            <a:r>
              <a:rPr lang="fr-FR" sz="1700" dirty="0">
                <a:hlinkClick r:id="rId2"/>
              </a:rPr>
              <a:t>http://univ-numerique.fr/</a:t>
            </a:r>
            <a:r>
              <a:rPr lang="fr-FR" sz="1700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 Ressources </a:t>
            </a:r>
            <a:r>
              <a:rPr lang="fr-FR" sz="1700" dirty="0"/>
              <a:t>: </a:t>
            </a:r>
            <a:r>
              <a:rPr lang="fr-FR" sz="1700" dirty="0">
                <a:hlinkClick r:id="rId3"/>
              </a:rPr>
              <a:t>https://www.fun-ressources.fr/</a:t>
            </a:r>
            <a:r>
              <a:rPr lang="fr-FR" sz="1700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 MOOC</a:t>
            </a:r>
            <a:r>
              <a:rPr lang="fr-FR" sz="1700" dirty="0"/>
              <a:t>(plate-forme nationale de MOOC): </a:t>
            </a:r>
            <a:r>
              <a:rPr lang="fr-FR" sz="1700" dirty="0">
                <a:hlinkClick r:id="rId4"/>
              </a:rPr>
              <a:t>https://www.fun-mooc.fr/</a:t>
            </a:r>
            <a:r>
              <a:rPr lang="fr-FR" sz="1700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AUF-BNEUF</a:t>
            </a: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700" dirty="0"/>
              <a:t>(bibliothèque numérique de l'espace universitaire francophone): </a:t>
            </a:r>
            <a:r>
              <a:rPr lang="fr-FR" sz="1700" dirty="0">
                <a:hlinkClick r:id="rId5"/>
              </a:rPr>
              <a:t>https://bneuf.auf.org/#!/</a:t>
            </a:r>
            <a:r>
              <a:rPr lang="fr-FR" sz="1700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INRIA </a:t>
            </a:r>
            <a:r>
              <a:rPr lang="fr-FR" sz="1700" dirty="0"/>
              <a:t>(compilation de sources et entrepôts de ressources pédagogiques numériques): </a:t>
            </a:r>
            <a:r>
              <a:rPr lang="fr-FR" sz="1700" dirty="0">
                <a:hlinkClick r:id="rId6"/>
              </a:rPr>
              <a:t>https://fuscia.info/index.html%3Fp=608.html</a:t>
            </a:r>
            <a:r>
              <a:rPr lang="fr-FR" sz="1700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CEL-CCSD</a:t>
            </a:r>
            <a:r>
              <a:rPr lang="fr-FR" sz="1700" dirty="0"/>
              <a:t> (cours en ligne du CNRS): </a:t>
            </a:r>
            <a:r>
              <a:rPr lang="fr-FR" sz="1700" dirty="0">
                <a:hlinkClick r:id="rId7"/>
              </a:rPr>
              <a:t>https://cel.archives-ouvertes.fr/</a:t>
            </a:r>
            <a:r>
              <a:rPr lang="fr-FR" sz="1700" dirty="0"/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2F0C0F9-9B33-416E-81F6-EC88CC1D4D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1604"/>
          <a:stretch/>
        </p:blipFill>
        <p:spPr>
          <a:xfrm>
            <a:off x="9506222" y="2585966"/>
            <a:ext cx="2116801" cy="791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23AA1A2-A966-4C62-99FD-5FE07D734A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6219" y="1614326"/>
            <a:ext cx="2116802" cy="511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DCBD91F-7BC0-4520-8D77-BCB81589B1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6220" y="4545616"/>
            <a:ext cx="2116801" cy="505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7526680-1A45-484E-AB64-286F688560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6221" y="5564122"/>
            <a:ext cx="2116801" cy="52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915C627-D0DF-448A-AE16-FC4C3DD6700C}"/>
              </a:ext>
            </a:extLst>
          </p:cNvPr>
          <p:cNvSpPr txBox="1"/>
          <p:nvPr/>
        </p:nvSpPr>
        <p:spPr>
          <a:xfrm>
            <a:off x="1202452" y="4012855"/>
            <a:ext cx="7761617" cy="2077492"/>
          </a:xfrm>
          <a:prstGeom prst="rect">
            <a:avLst/>
          </a:prstGeom>
          <a:solidFill>
            <a:srgbClr val="E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/>
              <a:t>Des compilations de sites de REL 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https://wiki.facil.qc.ca/view/Ressources_%C3%A9ducatives_libres</a:t>
            </a:r>
            <a:endParaRPr lang="fr-FR" sz="1200" dirty="0">
              <a:solidFill>
                <a:schemeClr val="tx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https://www.francophonie.org/ressources-numeriques-1200</a:t>
            </a:r>
            <a:endParaRPr lang="fr-FR" sz="1200" dirty="0">
              <a:solidFill>
                <a:schemeClr val="tx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https://aprelia.org/index.php/fr/ressources/ressources-francophones</a:t>
            </a:r>
            <a:endParaRPr lang="fr-FR" sz="1200" dirty="0">
              <a:solidFill>
                <a:schemeClr val="tx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http://data.abuledu.org/wp/</a:t>
            </a:r>
            <a:endParaRPr lang="fr-FR" sz="1200" dirty="0">
              <a:solidFill>
                <a:schemeClr val="tx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https://service-comete.parisnanterre.fr/medias/fichier/liste-des-portails-ou-vous-trouverez-des-rel_1600242536213-pdf</a:t>
            </a:r>
            <a:endParaRPr lang="fr-FR" sz="1200" dirty="0">
              <a:solidFill>
                <a:schemeClr val="tx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http://fuscia.info/index.html%3Fp=608.html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89C2B2-42DF-2253-0432-5822C22C8E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06219" y="3585525"/>
            <a:ext cx="2116801" cy="75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ACB39-C413-4478-B281-DDC6A7C7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sites anglophones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121D4-458E-4215-8CF6-D288628E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9"/>
            <a:ext cx="4797725" cy="5024887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434638-B86E-40E2-886E-99FC6FDBCCC5}"/>
              </a:ext>
            </a:extLst>
          </p:cNvPr>
          <p:cNvSpPr txBox="1"/>
          <p:nvPr/>
        </p:nvSpPr>
        <p:spPr>
          <a:xfrm>
            <a:off x="1104900" y="1053560"/>
            <a:ext cx="738205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indent="-801688"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OPEN COURSE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</a:t>
            </a:r>
            <a:r>
              <a:rPr lang="fr-FR" dirty="0"/>
              <a:t> (</a:t>
            </a:r>
            <a:r>
              <a:rPr lang="fr-FR" dirty="0" err="1"/>
              <a:t>OCW</a:t>
            </a:r>
            <a:r>
              <a:rPr lang="fr-FR" dirty="0"/>
              <a:t>) </a:t>
            </a:r>
            <a:r>
              <a:rPr lang="fr-FR" dirty="0">
                <a:hlinkClick r:id="rId2"/>
              </a:rPr>
              <a:t>https://ocw.mit.edu/courses/online-textbooks/</a:t>
            </a:r>
            <a:r>
              <a:rPr lang="fr-FR" dirty="0"/>
              <a:t>  </a:t>
            </a:r>
          </a:p>
          <a:p>
            <a:pPr marL="801688" indent="-801688"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LEARNING INITIATIVE</a:t>
            </a:r>
            <a:r>
              <a:rPr lang="fr-FR" dirty="0"/>
              <a:t> (</a:t>
            </a:r>
            <a:r>
              <a:rPr lang="fr-FR" dirty="0" err="1"/>
              <a:t>Carnegy</a:t>
            </a:r>
            <a:r>
              <a:rPr lang="fr-FR" dirty="0"/>
              <a:t> Mellon) </a:t>
            </a:r>
            <a:r>
              <a:rPr lang="fr-FR" dirty="0">
                <a:hlinkClick r:id="rId3"/>
              </a:rPr>
              <a:t>https://oli.cmu.edu/courses/</a:t>
            </a:r>
            <a:r>
              <a:rPr lang="fr-FR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OER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Commons </a:t>
            </a:r>
            <a:r>
              <a:rPr lang="fr-FR" dirty="0"/>
              <a:t>(collections sur le site </a:t>
            </a:r>
            <a:r>
              <a:rPr lang="fr-FR" i="1" dirty="0" err="1"/>
              <a:t>OER</a:t>
            </a:r>
            <a:r>
              <a:rPr lang="fr-FR" i="1" dirty="0"/>
              <a:t> Commons</a:t>
            </a:r>
            <a:r>
              <a:rPr lang="fr-FR" dirty="0"/>
              <a:t>):  </a:t>
            </a:r>
            <a:r>
              <a:rPr lang="fr-FR" dirty="0">
                <a:hlinkClick r:id="rId4"/>
              </a:rPr>
              <a:t>https://www.oercommons.org/</a:t>
            </a:r>
            <a:r>
              <a:rPr lang="fr-FR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SPACES</a:t>
            </a:r>
            <a:r>
              <a:rPr lang="fr-FR" dirty="0"/>
              <a:t> (Erasmus+) </a:t>
            </a:r>
            <a:r>
              <a:rPr lang="fr-FR" dirty="0">
                <a:hlinkClick r:id="rId5"/>
              </a:rPr>
              <a:t>https://www.commonspaces.eu/</a:t>
            </a:r>
            <a:r>
              <a:rPr lang="fr-FR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Hippocampus</a:t>
            </a:r>
            <a:r>
              <a:rPr lang="fr-FR" dirty="0"/>
              <a:t> (collections Vidéos)  </a:t>
            </a:r>
            <a:r>
              <a:rPr lang="fr-FR" dirty="0">
                <a:hlinkClick r:id="rId6"/>
              </a:rPr>
              <a:t>https://www.hippocampus.org/</a:t>
            </a: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6F8AAC-0035-4A62-8419-9C1ED9A6F0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8175" y="1440169"/>
            <a:ext cx="1617044" cy="3722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4771142-4525-44AD-952D-BEB763262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4643" y="1916790"/>
            <a:ext cx="1617044" cy="3456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2FE2A46-4229-4AE1-A00D-BB92509872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5915" y="2391540"/>
            <a:ext cx="2278759" cy="30643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B285712-2174-479C-BB02-344A85AED2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5915" y="2853473"/>
            <a:ext cx="2278760" cy="4058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9EC7241-03F7-4FA8-896B-897BFE0BF6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3697" y="3428000"/>
            <a:ext cx="2200977" cy="37227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1163ECD-B361-4BFE-917A-FE514011A5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3697" y="3992216"/>
            <a:ext cx="2200977" cy="39089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3711F9C6-A5F0-45BC-98E1-965ED34F1DC7}"/>
              </a:ext>
            </a:extLst>
          </p:cNvPr>
          <p:cNvSpPr txBox="1"/>
          <p:nvPr/>
        </p:nvSpPr>
        <p:spPr>
          <a:xfrm>
            <a:off x="1288020" y="4160027"/>
            <a:ext cx="7665678" cy="1862048"/>
          </a:xfrm>
          <a:prstGeom prst="rect">
            <a:avLst/>
          </a:prstGeom>
          <a:solidFill>
            <a:srgbClr val="E6E6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fr-FR" dirty="0"/>
              <a:t>D’autres compilations de REL anglophones 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0" dirty="0">
                <a:solidFill>
                  <a:schemeClr val="tx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https://www.cccoer.org/learn/find-oer/</a:t>
            </a:r>
            <a:endParaRPr lang="fr-FR" sz="1600" b="0" dirty="0">
              <a:solidFill>
                <a:schemeClr val="tx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0" dirty="0">
                <a:solidFill>
                  <a:schemeClr val="tx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https://oasis.geneseo.edu/sources.php</a:t>
            </a:r>
            <a:endParaRPr lang="fr-FR" sz="1600" b="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0" dirty="0">
                <a:solidFill>
                  <a:schemeClr val="tx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https://campustechnology.com/articles/2014/07/02/16-oer-sites-every-educator-should-know.aspx </a:t>
            </a:r>
            <a:endParaRPr lang="fr-FR" sz="1600" b="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0" dirty="0">
                <a:solidFill>
                  <a:schemeClr val="tx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https://guides.library.tamucc.edu/oer/biglist</a:t>
            </a:r>
            <a:endParaRPr lang="fr-FR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8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ED34D-8BDB-35D8-7071-596103FF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générale au système des rel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620651-FBB8-85A9-4483-D48E9F696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326"/>
            <a:ext cx="6785008" cy="5591174"/>
          </a:xfrm>
        </p:spPr>
        <p:txBody>
          <a:bodyPr/>
          <a:lstStyle/>
          <a:p>
            <a:r>
              <a:rPr lang="fr-FR" dirty="0"/>
              <a:t>Découverte pratique de sites de références</a:t>
            </a:r>
          </a:p>
          <a:p>
            <a:pPr lvl="1"/>
            <a:r>
              <a:rPr lang="fr-FR" dirty="0"/>
              <a:t>Introduction générale au mouvement mondial des REL dans le système de l’accès libre à la connaissance</a:t>
            </a:r>
          </a:p>
          <a:p>
            <a:pPr lvl="1"/>
            <a:r>
              <a:rPr lang="fr-FR" dirty="0"/>
              <a:t>Consulter et explorer les sites de références des systèmes REL</a:t>
            </a:r>
          </a:p>
          <a:p>
            <a:pPr lvl="1"/>
            <a:r>
              <a:rPr lang="fr-FR" dirty="0"/>
              <a:t>Visiter et explorer des sites d’hébergement des REL multilingues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53617D3-7406-1FB9-1913-F58F33F08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51" y="1016115"/>
            <a:ext cx="3943149" cy="557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2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DD0F2-CC4F-808F-8DBB-AD7049B00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E50F4-C88C-F3EC-AA13-532D47DF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Les </a:t>
            </a:r>
            <a:r>
              <a:rPr lang="fr-FR" dirty="0" err="1"/>
              <a:t>ReL</a:t>
            </a:r>
            <a:r>
              <a:rPr lang="fr-FR" dirty="0"/>
              <a:t> : une définition consensuelle</a:t>
            </a: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DA99F74E-A884-7A7E-AB4A-393134C5C838}"/>
              </a:ext>
            </a:extLst>
          </p:cNvPr>
          <p:cNvSpPr/>
          <p:nvPr/>
        </p:nvSpPr>
        <p:spPr>
          <a:xfrm flipH="1">
            <a:off x="1240637" y="2617837"/>
            <a:ext cx="1530269" cy="439268"/>
          </a:xfrm>
          <a:prstGeom prst="roundRect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Domaines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D9095A80-5EF4-08E3-ECA0-A68250D2EB55}"/>
              </a:ext>
            </a:extLst>
          </p:cNvPr>
          <p:cNvSpPr/>
          <p:nvPr/>
        </p:nvSpPr>
        <p:spPr>
          <a:xfrm flipH="1">
            <a:off x="1239444" y="4288362"/>
            <a:ext cx="1531462" cy="439268"/>
          </a:xfrm>
          <a:prstGeom prst="roundRect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Supports</a:t>
            </a: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F395CB58-23E8-91FA-D5D4-F7442D44B13D}"/>
              </a:ext>
            </a:extLst>
          </p:cNvPr>
          <p:cNvSpPr/>
          <p:nvPr/>
        </p:nvSpPr>
        <p:spPr>
          <a:xfrm>
            <a:off x="1240637" y="3473421"/>
            <a:ext cx="1530269" cy="439268"/>
          </a:xfrm>
          <a:prstGeom prst="roundRect">
            <a:avLst/>
          </a:prstGeom>
          <a:solidFill>
            <a:srgbClr val="7030A0"/>
          </a:solidFill>
          <a:ln>
            <a:headEnd type="none" w="lg" len="lg"/>
            <a:tailEnd type="triangle" w="lg" len="lg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Licences</a:t>
            </a: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D3D3E168-FA03-FE59-D547-32BE25CAA40C}"/>
              </a:ext>
            </a:extLst>
          </p:cNvPr>
          <p:cNvSpPr/>
          <p:nvPr/>
        </p:nvSpPr>
        <p:spPr>
          <a:xfrm>
            <a:off x="1240641" y="1796820"/>
            <a:ext cx="1530269" cy="439268"/>
          </a:xfrm>
          <a:prstGeom prst="roundRect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Typologies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731FCA-9D1C-D7AE-5B98-366544F64770}"/>
              </a:ext>
            </a:extLst>
          </p:cNvPr>
          <p:cNvSpPr txBox="1"/>
          <p:nvPr/>
        </p:nvSpPr>
        <p:spPr>
          <a:xfrm>
            <a:off x="3048001" y="1604797"/>
            <a:ext cx="44881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latinLnBrk="0" hangingPunct="0"/>
            <a:r>
              <a:rPr lang="fr-FR" sz="2200" dirty="0"/>
              <a:t>« Les ressources éducatives libres (REL) sont des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matériels d’apprentissage, d’enseignement, et de recherche</a:t>
            </a:r>
            <a:r>
              <a:rPr lang="fr-FR" sz="2200" dirty="0"/>
              <a:t> sur </a:t>
            </a:r>
            <a:r>
              <a:rPr lang="fr-FR" sz="2200" b="1" dirty="0">
                <a:solidFill>
                  <a:srgbClr val="00B050"/>
                </a:solidFill>
              </a:rPr>
              <a:t>tout format et support</a:t>
            </a:r>
            <a:r>
              <a:rPr lang="fr-FR" sz="2200" dirty="0"/>
              <a:t>, relevant du </a:t>
            </a:r>
            <a:r>
              <a:rPr lang="fr-FR" sz="2200" dirty="0">
                <a:solidFill>
                  <a:schemeClr val="accent2"/>
                </a:solidFill>
              </a:rPr>
              <a:t>domaine public ou bien protégés par le droit d’auteur </a:t>
            </a:r>
            <a:r>
              <a:rPr lang="fr-FR" sz="2200" dirty="0"/>
              <a:t>et publiés sous </a:t>
            </a:r>
            <a:r>
              <a:rPr lang="fr-FR" sz="2200" b="1" dirty="0">
                <a:solidFill>
                  <a:srgbClr val="7030A0"/>
                </a:solidFill>
              </a:rPr>
              <a:t>licence ouverte</a:t>
            </a:r>
            <a:r>
              <a:rPr lang="fr-FR" sz="2200" dirty="0"/>
              <a:t>, qui autorisent leur consultation, leur réutilisation, leur </a:t>
            </a:r>
            <a:r>
              <a:rPr lang="fr-FR" sz="2200" b="1" dirty="0">
                <a:solidFill>
                  <a:srgbClr val="C00000"/>
                </a:solidFill>
              </a:rPr>
              <a:t>utilisation</a:t>
            </a:r>
            <a:r>
              <a:rPr lang="fr-FR" sz="2200" dirty="0"/>
              <a:t> à d’autres fins, leur </a:t>
            </a:r>
            <a:r>
              <a:rPr lang="fr-FR" sz="2200" b="1" dirty="0">
                <a:solidFill>
                  <a:srgbClr val="C00000"/>
                </a:solidFill>
              </a:rPr>
              <a:t>adaptation</a:t>
            </a:r>
            <a:r>
              <a:rPr lang="fr-FR" sz="2200" dirty="0"/>
              <a:t> et leur </a:t>
            </a:r>
            <a:r>
              <a:rPr lang="fr-FR" sz="2200" b="1" dirty="0">
                <a:solidFill>
                  <a:srgbClr val="C00000"/>
                </a:solidFill>
              </a:rPr>
              <a:t>redistribution</a:t>
            </a:r>
            <a:r>
              <a:rPr lang="fr-FR" sz="2200" dirty="0"/>
              <a:t> gratuites par d’autres » (Unesco, 2019)</a:t>
            </a:r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D6648997-C474-DD38-A1D5-701CA7C069ED}"/>
              </a:ext>
            </a:extLst>
          </p:cNvPr>
          <p:cNvSpPr/>
          <p:nvPr/>
        </p:nvSpPr>
        <p:spPr>
          <a:xfrm flipH="1">
            <a:off x="1239444" y="5118875"/>
            <a:ext cx="1531462" cy="439268"/>
          </a:xfrm>
          <a:prstGeom prst="roundRect">
            <a:avLst/>
          </a:prstGeom>
          <a:solidFill>
            <a:srgbClr val="C00000"/>
          </a:solidFill>
          <a:ln>
            <a:headEnd type="none" w="lg" len="lg"/>
            <a:tailEnd type="triangle" w="lg" len="lg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Usages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B999EB-0C4D-6D47-CA83-622217273432}"/>
              </a:ext>
            </a:extLst>
          </p:cNvPr>
          <p:cNvSpPr/>
          <p:nvPr/>
        </p:nvSpPr>
        <p:spPr>
          <a:xfrm>
            <a:off x="1052051" y="1028733"/>
            <a:ext cx="542235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q"/>
            </a:pPr>
            <a:r>
              <a:rPr lang="fr-FR" sz="2667" b="1" dirty="0"/>
              <a:t>Définition Unesco, (</a:t>
            </a:r>
            <a:r>
              <a:rPr lang="fr-FR" sz="2667" b="1" dirty="0" err="1"/>
              <a:t>m.à.j</a:t>
            </a:r>
            <a:r>
              <a:rPr lang="fr-FR" sz="2667" b="1" dirty="0"/>
              <a:t>. 2019)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30CFDC-DD94-F0D6-6264-D812B87E6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317" y="1036953"/>
            <a:ext cx="4288161" cy="566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3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E67C0-64CD-40BE-E41D-0B1EBE7A6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ABC2F-4DEE-85D7-74B9-8C262210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REL : un écosystème riche EN référentiels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B41A14E3-2FAE-8F29-620E-269F6105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2162" y="994764"/>
            <a:ext cx="1526178" cy="194087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6A858CE-39FB-432B-BED2-70B8001AD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0128">
            <a:off x="4807250" y="2171900"/>
            <a:ext cx="1509274" cy="237774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9B6AE3F-DBC5-75BD-6DA5-BB15F6490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6103">
            <a:off x="3426560" y="1688955"/>
            <a:ext cx="1410101" cy="220132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C183A02-5844-8F5E-217A-B11F97584B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40" y="948354"/>
            <a:ext cx="1694810" cy="2248282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" name="Picture 6" descr="Résultat de recherche d'images pour &quot;lignes directrices ressources éducatives libres&quot;">
            <a:extLst>
              <a:ext uri="{FF2B5EF4-FFF2-40B4-BE49-F238E27FC236}">
                <a16:creationId xmlns:a16="http://schemas.microsoft.com/office/drawing/2014/main" id="{4A1EF50C-CA72-108A-41FE-D2EE703C6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66030">
            <a:off x="8711008" y="2281010"/>
            <a:ext cx="1735277" cy="252701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ésultat de recherche d'images pour &quot;a basic guide to open educational resources&quot;">
            <a:extLst>
              <a:ext uri="{FF2B5EF4-FFF2-40B4-BE49-F238E27FC236}">
                <a16:creationId xmlns:a16="http://schemas.microsoft.com/office/drawing/2014/main" id="{F4DAC030-5A61-DF13-72BA-888B3EA6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6048">
            <a:off x="10491657" y="2364586"/>
            <a:ext cx="1568612" cy="242702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A3FCF5F-729B-2E0E-D60D-2BFFBAE2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98" y="1183852"/>
            <a:ext cx="2801858" cy="106718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 descr="Résultat de recherche d'images pour &quot;a basic guide to open educational resources&quot;">
            <a:extLst>
              <a:ext uri="{FF2B5EF4-FFF2-40B4-BE49-F238E27FC236}">
                <a16:creationId xmlns:a16="http://schemas.microsoft.com/office/drawing/2014/main" id="{DEB403E9-5DDE-DFE7-6346-C78FC1E03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6605">
            <a:off x="7072033" y="1552594"/>
            <a:ext cx="1331470" cy="191673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096318E-1B14-198A-A70E-DDB55B30BA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57224">
            <a:off x="300346" y="4108804"/>
            <a:ext cx="1687326" cy="259158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50579CA7-8531-DE71-EBF7-C75B2C221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276" y="4318128"/>
            <a:ext cx="1655428" cy="236764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5EA23FC-7A07-CB29-F03F-0EC1F44F79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65" y="4185756"/>
            <a:ext cx="1742415" cy="24712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9240116-38A7-928D-1DA7-EBC4B61231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82675">
            <a:off x="4781973" y="4325846"/>
            <a:ext cx="1672624" cy="229499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6" descr="Résultat de recherche d'images pour &quot;a basic guide to open educational resources&quot;">
            <a:extLst>
              <a:ext uri="{FF2B5EF4-FFF2-40B4-BE49-F238E27FC236}">
                <a16:creationId xmlns:a16="http://schemas.microsoft.com/office/drawing/2014/main" id="{31FF511D-3CF0-7A4C-54A1-302830080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5815">
            <a:off x="8348071" y="4263627"/>
            <a:ext cx="1459196" cy="196660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CDAEB20-ACBE-76BB-5D08-3A3752C496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29463" y="4886657"/>
            <a:ext cx="1273734" cy="188179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E3F6E3D-BEAC-11DD-9003-69462120C0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06787" y="1586794"/>
            <a:ext cx="1552531" cy="223861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BDCC587-A660-0695-C668-F6CD31C1B6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53930" y="3061425"/>
            <a:ext cx="2266050" cy="322956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B0019DF3-6F83-E544-0A0D-564EF993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87409">
            <a:off x="643285" y="1596660"/>
            <a:ext cx="1519353" cy="211772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D54186F-9A70-93AD-9E3B-DC98B68A75D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92508" y="4639399"/>
            <a:ext cx="1426501" cy="201759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32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43A06-79C4-67D8-B3F6-58EAAF465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A71A4-4004-33C5-ED40-95159F11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053" y="284672"/>
            <a:ext cx="10679872" cy="491705"/>
          </a:xfrm>
        </p:spPr>
        <p:txBody>
          <a:bodyPr>
            <a:noAutofit/>
          </a:bodyPr>
          <a:lstStyle/>
          <a:p>
            <a:r>
              <a:rPr lang="fr-FR" dirty="0"/>
              <a:t>Les </a:t>
            </a:r>
            <a:r>
              <a:rPr lang="fr-FR" dirty="0" err="1"/>
              <a:t>ReL</a:t>
            </a:r>
            <a:r>
              <a:rPr lang="fr-FR" dirty="0"/>
              <a:t> : une filiation prématurée à l’univers du libre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3A8091-77BD-DA58-92D6-EC4AEE304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052" y="948906"/>
            <a:ext cx="10949447" cy="597023"/>
          </a:xfrm>
        </p:spPr>
        <p:txBody>
          <a:bodyPr>
            <a:normAutofit/>
          </a:bodyPr>
          <a:lstStyle/>
          <a:p>
            <a:r>
              <a:rPr lang="fr-FR" dirty="0"/>
              <a:t>S’inscrit dans le mouvement mondial du Libre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296270-5F31-C05D-ABA5-D5C706D3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855" y="1831118"/>
            <a:ext cx="6838761" cy="50268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B63E3A7-0DA9-5AB6-249C-E6BF35BA7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958" y="2047973"/>
            <a:ext cx="1926758" cy="8576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2F95291-C832-DD46-7053-0FDCFBDF19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9"/>
          <a:stretch/>
        </p:blipFill>
        <p:spPr>
          <a:xfrm>
            <a:off x="9694299" y="991256"/>
            <a:ext cx="1497742" cy="8990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1D7D239-DB95-4B60-50EF-35B9603B5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29" y="4351186"/>
            <a:ext cx="2324345" cy="24638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7288FE6-E09A-9EC5-67E8-AD868D10BE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0895" y="2689538"/>
            <a:ext cx="1641064" cy="164106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AF26DAD-D8AA-0726-E7BD-E3BC39EA54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3170" y="3147462"/>
            <a:ext cx="1288755" cy="8576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6DC0E54-4C53-D31C-4898-F154412ABA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1503" y="1711764"/>
            <a:ext cx="1147051" cy="76331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0CDC446-4AC3-080B-4618-F55D26E629A2}"/>
              </a:ext>
            </a:extLst>
          </p:cNvPr>
          <p:cNvSpPr/>
          <p:nvPr/>
        </p:nvSpPr>
        <p:spPr>
          <a:xfrm>
            <a:off x="2367815" y="3147462"/>
            <a:ext cx="1318661" cy="1106904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21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A3C65-93D1-35DB-CBE7-96C06A3E8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>
            <a:extLst>
              <a:ext uri="{FF2B5EF4-FFF2-40B4-BE49-F238E27FC236}">
                <a16:creationId xmlns:a16="http://schemas.microsoft.com/office/drawing/2014/main" id="{2D35F0DE-8ACD-19FE-918C-F58E3C0BAF4E}"/>
              </a:ext>
            </a:extLst>
          </p:cNvPr>
          <p:cNvSpPr/>
          <p:nvPr/>
        </p:nvSpPr>
        <p:spPr>
          <a:xfrm>
            <a:off x="5958348" y="2281646"/>
            <a:ext cx="816921" cy="687977"/>
          </a:xfrm>
          <a:prstGeom prst="ellipse">
            <a:avLst/>
          </a:prstGeom>
          <a:solidFill>
            <a:srgbClr val="F2F3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8B7FEF4-BECD-BDA5-55EC-48F0851D1059}"/>
              </a:ext>
            </a:extLst>
          </p:cNvPr>
          <p:cNvSpPr/>
          <p:nvPr/>
        </p:nvSpPr>
        <p:spPr>
          <a:xfrm>
            <a:off x="3250517" y="3429000"/>
            <a:ext cx="1695952" cy="827315"/>
          </a:xfrm>
          <a:prstGeom prst="ellipse">
            <a:avLst/>
          </a:prstGeom>
          <a:solidFill>
            <a:srgbClr val="F2F3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BCDC3C7-3B11-78CA-E613-7A928EAED907}"/>
              </a:ext>
            </a:extLst>
          </p:cNvPr>
          <p:cNvSpPr/>
          <p:nvPr/>
        </p:nvSpPr>
        <p:spPr>
          <a:xfrm>
            <a:off x="2847702" y="1667690"/>
            <a:ext cx="1314995" cy="827315"/>
          </a:xfrm>
          <a:prstGeom prst="ellipse">
            <a:avLst/>
          </a:prstGeom>
          <a:solidFill>
            <a:srgbClr val="F2F3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07ED8C5-8032-0C98-1608-B559CCF0CA46}"/>
              </a:ext>
            </a:extLst>
          </p:cNvPr>
          <p:cNvSpPr/>
          <p:nvPr/>
        </p:nvSpPr>
        <p:spPr>
          <a:xfrm>
            <a:off x="7003908" y="4415244"/>
            <a:ext cx="1695952" cy="827315"/>
          </a:xfrm>
          <a:prstGeom prst="ellipse">
            <a:avLst/>
          </a:prstGeom>
          <a:solidFill>
            <a:srgbClr val="F2F3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26635BB-B5F5-BDC8-AF06-A02F2DE03341}"/>
              </a:ext>
            </a:extLst>
          </p:cNvPr>
          <p:cNvSpPr/>
          <p:nvPr/>
        </p:nvSpPr>
        <p:spPr>
          <a:xfrm>
            <a:off x="4879019" y="4384766"/>
            <a:ext cx="1695952" cy="827315"/>
          </a:xfrm>
          <a:prstGeom prst="ellipse">
            <a:avLst/>
          </a:prstGeom>
          <a:solidFill>
            <a:srgbClr val="F2F3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567FBB-BFF8-0D6C-E1FC-EBED6BA5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REL au centre de l’écosystème éducatif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0E3A1A3-35C0-377B-9AA2-DEBCAFD4BA5D}"/>
              </a:ext>
            </a:extLst>
          </p:cNvPr>
          <p:cNvSpPr/>
          <p:nvPr/>
        </p:nvSpPr>
        <p:spPr>
          <a:xfrm>
            <a:off x="7611291" y="3108960"/>
            <a:ext cx="1193074" cy="827315"/>
          </a:xfrm>
          <a:prstGeom prst="ellipse">
            <a:avLst/>
          </a:prstGeom>
          <a:solidFill>
            <a:srgbClr val="F2F3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40D4C9-312E-D36E-6599-13A6EC9FFF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551" y="1128038"/>
            <a:ext cx="10040084" cy="526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3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76EBE-D59D-4BB8-90E4-1964C5AB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vision détaillée de l’écosystème rel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C89E228-ECDC-F1CC-6853-ED7A2D840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65" y="923925"/>
            <a:ext cx="7827645" cy="5591175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BB76F31-43BA-B77C-A547-2FB8F4432B33}"/>
              </a:ext>
            </a:extLst>
          </p:cNvPr>
          <p:cNvSpPr txBox="1"/>
          <p:nvPr/>
        </p:nvSpPr>
        <p:spPr>
          <a:xfrm>
            <a:off x="4924547" y="6565336"/>
            <a:ext cx="60976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 dirty="0"/>
              <a:t>Source : https://shawnabrandle.commons.gc.cuny.edu/open-educational-resources-for-political-science/</a:t>
            </a:r>
          </a:p>
        </p:txBody>
      </p:sp>
    </p:spTree>
    <p:extLst>
      <p:ext uri="{BB962C8B-B14F-4D97-AF65-F5344CB8AC3E}">
        <p14:creationId xmlns:p14="http://schemas.microsoft.com/office/powerpoint/2010/main" val="336180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CE4AB-89F1-1717-E29F-BF24D62DD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862E7-AB80-E8DA-D2A2-08E3A4D7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REL : alignement sur le mouvement des archives ouvertes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FBBD6F-182A-72FA-7F69-09387A48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60" y="994308"/>
            <a:ext cx="7018994" cy="2345658"/>
          </a:xfrm>
        </p:spPr>
        <p:txBody>
          <a:bodyPr>
            <a:normAutofit/>
          </a:bodyPr>
          <a:lstStyle/>
          <a:p>
            <a:r>
              <a:rPr lang="fr-FR" sz="2000" dirty="0"/>
              <a:t>Les REL : une communauté de pratiques qui s’organise autour des ressources éducatives libres (OER : </a:t>
            </a:r>
            <a:r>
              <a:rPr lang="fr-FR" sz="2000" i="1" dirty="0">
                <a:solidFill>
                  <a:srgbClr val="FF0000"/>
                </a:solidFill>
              </a:rPr>
              <a:t>Open</a:t>
            </a:r>
            <a:r>
              <a:rPr lang="fr-FR" sz="2000" i="1" dirty="0"/>
              <a:t> </a:t>
            </a:r>
            <a:r>
              <a:rPr lang="fr-FR" sz="2000" i="1" dirty="0" err="1"/>
              <a:t>Educational</a:t>
            </a:r>
            <a:r>
              <a:rPr lang="fr-FR" sz="2000" i="1" dirty="0"/>
              <a:t> </a:t>
            </a:r>
            <a:r>
              <a:rPr lang="fr-FR" sz="2000" i="1" dirty="0" err="1"/>
              <a:t>Resources</a:t>
            </a:r>
            <a:r>
              <a:rPr lang="fr-FR" sz="2000" dirty="0"/>
              <a:t>) ;</a:t>
            </a:r>
          </a:p>
          <a:p>
            <a:r>
              <a:rPr lang="fr-FR" sz="2000" dirty="0"/>
              <a:t>Un mouvement qui s’inspire de l’expérience du mouvement des archives ouvertes (OAI : </a:t>
            </a:r>
            <a:r>
              <a:rPr lang="fr-FR" sz="2000" i="1" dirty="0">
                <a:solidFill>
                  <a:srgbClr val="FF0000"/>
                </a:solidFill>
              </a:rPr>
              <a:t>Open</a:t>
            </a:r>
            <a:r>
              <a:rPr lang="fr-FR" sz="2000" i="1" dirty="0"/>
              <a:t> Archives initiative</a:t>
            </a:r>
            <a:r>
              <a:rPr lang="fr-FR" sz="2000" dirty="0"/>
              <a:t>) ;</a:t>
            </a:r>
          </a:p>
          <a:p>
            <a:endParaRPr lang="fr-FR" sz="2000" dirty="0"/>
          </a:p>
          <a:p>
            <a:endParaRPr lang="fr-FR" sz="2000" dirty="0"/>
          </a:p>
        </p:txBody>
      </p:sp>
      <p:graphicFrame>
        <p:nvGraphicFramePr>
          <p:cNvPr id="4" name="Espace réservé du contenu 4">
            <a:extLst>
              <a:ext uri="{FF2B5EF4-FFF2-40B4-BE49-F238E27FC236}">
                <a16:creationId xmlns:a16="http://schemas.microsoft.com/office/drawing/2014/main" id="{C0DB444F-BB4A-F609-C0E3-BD08046460C8}"/>
              </a:ext>
            </a:extLst>
          </p:cNvPr>
          <p:cNvGraphicFramePr>
            <a:graphicFrameLocks/>
          </p:cNvGraphicFramePr>
          <p:nvPr/>
        </p:nvGraphicFramePr>
        <p:xfrm>
          <a:off x="7825154" y="994308"/>
          <a:ext cx="4333960" cy="577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6021F666-FF2B-F044-DAB7-E8ADC11A4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339" y="3092115"/>
            <a:ext cx="6596063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5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27FE9-8CE9-4502-9E93-CDF72027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 d’images libres et/ou gratuites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5588FF-5353-4D7D-8FC8-CE03BCE0B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3790950" cy="4572000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hlinkClick r:id="rId2"/>
              </a:rPr>
              <a:t>Flickr (</a:t>
            </a:r>
            <a:r>
              <a:rPr lang="fr-FR" dirty="0" err="1">
                <a:hlinkClick r:id="rId2"/>
              </a:rPr>
              <a:t>advanced</a:t>
            </a:r>
            <a:r>
              <a:rPr lang="fr-FR" dirty="0">
                <a:hlinkClick r:id="rId2"/>
              </a:rPr>
              <a:t> </a:t>
            </a:r>
            <a:r>
              <a:rPr lang="fr-FR" dirty="0" err="1">
                <a:hlinkClick r:id="rId2"/>
              </a:rPr>
              <a:t>search</a:t>
            </a:r>
            <a:r>
              <a:rPr lang="fr-FR" dirty="0">
                <a:hlinkClick r:id="rId2"/>
              </a:rPr>
              <a:t>)</a:t>
            </a:r>
            <a:endParaRPr lang="fr-FR" dirty="0"/>
          </a:p>
          <a:p>
            <a:r>
              <a:rPr lang="fr-FR" dirty="0" err="1">
                <a:hlinkClick r:id="rId3"/>
              </a:rPr>
              <a:t>Wikimedia</a:t>
            </a:r>
            <a:r>
              <a:rPr lang="fr-FR" dirty="0">
                <a:hlinkClick r:id="rId3"/>
              </a:rPr>
              <a:t> Commons</a:t>
            </a:r>
            <a:endParaRPr lang="fr-FR" dirty="0"/>
          </a:p>
          <a:p>
            <a:r>
              <a:rPr lang="fr-FR" dirty="0" err="1">
                <a:hlinkClick r:id="rId4"/>
              </a:rPr>
              <a:t>Foter</a:t>
            </a:r>
            <a:endParaRPr lang="fr-FR" dirty="0"/>
          </a:p>
          <a:p>
            <a:r>
              <a:rPr lang="fr-FR" dirty="0" err="1">
                <a:hlinkClick r:id="rId5"/>
              </a:rPr>
              <a:t>Pixabay</a:t>
            </a:r>
            <a:endParaRPr lang="fr-FR" dirty="0"/>
          </a:p>
          <a:p>
            <a:r>
              <a:rPr lang="fr-FR" dirty="0">
                <a:hlinkClick r:id="rId6"/>
              </a:rPr>
              <a:t>Photos for Class</a:t>
            </a:r>
            <a:endParaRPr lang="fr-FR" dirty="0"/>
          </a:p>
          <a:p>
            <a:r>
              <a:rPr lang="fr-FR" dirty="0" err="1">
                <a:hlinkClick r:id="rId7"/>
              </a:rPr>
              <a:t>Unsplash</a:t>
            </a:r>
            <a:endParaRPr lang="fr-FR" dirty="0"/>
          </a:p>
          <a:p>
            <a:r>
              <a:rPr lang="fr-FR" dirty="0">
                <a:hlinkClick r:id="rId8"/>
              </a:rPr>
              <a:t>Clip Safari</a:t>
            </a:r>
            <a:endParaRPr lang="fr-FR" dirty="0"/>
          </a:p>
          <a:p>
            <a:r>
              <a:rPr lang="fr-FR" dirty="0" err="1">
                <a:hlinkClick r:id="rId9"/>
              </a:rPr>
              <a:t>Metropolitan</a:t>
            </a:r>
            <a:r>
              <a:rPr lang="fr-FR" dirty="0">
                <a:hlinkClick r:id="rId9"/>
              </a:rPr>
              <a:t> Museum of Art</a:t>
            </a:r>
            <a:endParaRPr lang="fr-FR" dirty="0"/>
          </a:p>
          <a:p>
            <a:r>
              <a:rPr lang="fr-FR" dirty="0" err="1">
                <a:hlinkClick r:id="rId10"/>
              </a:rPr>
              <a:t>ccMixter</a:t>
            </a:r>
            <a:endParaRPr lang="fr-FR" dirty="0"/>
          </a:p>
          <a:p>
            <a:r>
              <a:rPr lang="fr-FR" dirty="0">
                <a:hlinkClick r:id="rId11"/>
              </a:rPr>
              <a:t>The </a:t>
            </a:r>
            <a:r>
              <a:rPr lang="fr-FR" dirty="0" err="1">
                <a:hlinkClick r:id="rId11"/>
              </a:rPr>
              <a:t>Freesound</a:t>
            </a:r>
            <a:r>
              <a:rPr lang="fr-FR" dirty="0">
                <a:hlinkClick r:id="rId11"/>
              </a:rPr>
              <a:t> Project</a:t>
            </a:r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EEA289-1E9F-4A83-9B43-63DC6DBA4F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89" y="1600200"/>
            <a:ext cx="5850993" cy="30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615</Words>
  <Application>Microsoft Office PowerPoint</Application>
  <PresentationFormat>Grand écran</PresentationFormat>
  <Paragraphs>84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Aharoni</vt:lpstr>
      <vt:lpstr>Arial</vt:lpstr>
      <vt:lpstr>Arial Black</vt:lpstr>
      <vt:lpstr>Berlin Sans FB Demi</vt:lpstr>
      <vt:lpstr>Calibri</vt:lpstr>
      <vt:lpstr>Calibri Light</vt:lpstr>
      <vt:lpstr>Courier New</vt:lpstr>
      <vt:lpstr>Franklin Gothic Book</vt:lpstr>
      <vt:lpstr>Franklin Gothic Medium</vt:lpstr>
      <vt:lpstr>Wingdings</vt:lpstr>
      <vt:lpstr>Office Theme</vt:lpstr>
      <vt:lpstr> Explorer l’écosystème des REL</vt:lpstr>
      <vt:lpstr>Introduction générale au système des rel</vt:lpstr>
      <vt:lpstr>Les ReL : une définition consensuelle</vt:lpstr>
      <vt:lpstr>Les REL : un écosystème riche EN référentiels</vt:lpstr>
      <vt:lpstr>Les ReL : une filiation prématurée à l’univers du libre</vt:lpstr>
      <vt:lpstr>Les REL au centre de l’écosystème éducatif</vt:lpstr>
      <vt:lpstr>une vision détaillée de l’écosystème rel</vt:lpstr>
      <vt:lpstr>Les REL : alignement sur le mouvement des archives ouvertes</vt:lpstr>
      <vt:lpstr>Sources d’images libres et/ou gratuites</vt:lpstr>
      <vt:lpstr>Des sites francophones </vt:lpstr>
      <vt:lpstr>Des sites anglophones </vt:lpstr>
    </vt:vector>
  </TitlesOfParts>
  <Company>Université Bordeaux Montaigne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Mokhtar Ben Henda</dc:creator>
  <cp:lastModifiedBy>Mokhtar Ben Henda</cp:lastModifiedBy>
  <cp:revision>1734</cp:revision>
  <dcterms:created xsi:type="dcterms:W3CDTF">2020-04-22T13:41:58Z</dcterms:created>
  <dcterms:modified xsi:type="dcterms:W3CDTF">2024-12-18T01:47:53Z</dcterms:modified>
</cp:coreProperties>
</file>